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37" r:id="rId1"/>
  </p:sldMasterIdLst>
  <p:notesMasterIdLst>
    <p:notesMasterId r:id="rId7"/>
  </p:notesMasterIdLst>
  <p:handoutMasterIdLst>
    <p:handoutMasterId r:id="rId8"/>
  </p:handoutMasterIdLst>
  <p:sldIdLst>
    <p:sldId id="1034" r:id="rId2"/>
    <p:sldId id="1037" r:id="rId3"/>
    <p:sldId id="1036" r:id="rId4"/>
    <p:sldId id="1041" r:id="rId5"/>
    <p:sldId id="1035" r:id="rId6"/>
  </p:sldIdLst>
  <p:sldSz cx="12188825" cy="6858000"/>
  <p:notesSz cx="6858000" cy="9144000"/>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EA7DC3D-C028-AD4C-A851-7AB90E4871CE}">
          <p14:sldIdLst>
            <p14:sldId id="1034"/>
            <p14:sldId id="1037"/>
            <p14:sldId id="1036"/>
            <p14:sldId id="1041"/>
            <p14:sldId id="10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9F2842"/>
    <a:srgbClr val="EC7700"/>
    <a:srgbClr val="459B36"/>
    <a:srgbClr val="AB6ED4"/>
    <a:srgbClr val="0FAFFF"/>
    <a:srgbClr val="CD96DE"/>
    <a:srgbClr val="A94CC8"/>
    <a:srgbClr val="AD72D5"/>
    <a:srgbClr val="964A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8" autoAdjust="0"/>
    <p:restoredTop sz="96327" autoAdjust="0"/>
  </p:normalViewPr>
  <p:slideViewPr>
    <p:cSldViewPr snapToGrid="0" snapToObjects="1">
      <p:cViewPr varScale="1">
        <p:scale>
          <a:sx n="128" d="100"/>
          <a:sy n="128" d="100"/>
        </p:scale>
        <p:origin x="656" y="176"/>
      </p:cViewPr>
      <p:guideLst/>
    </p:cSldViewPr>
  </p:slideViewPr>
  <p:outlineViewPr>
    <p:cViewPr>
      <p:scale>
        <a:sx n="33" d="100"/>
        <a:sy n="33" d="100"/>
      </p:scale>
      <p:origin x="0" y="-68992"/>
    </p:cViewPr>
  </p:outlineViewPr>
  <p:notesTextViewPr>
    <p:cViewPr>
      <p:scale>
        <a:sx n="1" d="1"/>
        <a:sy n="1" d="1"/>
      </p:scale>
      <p:origin x="0" y="0"/>
    </p:cViewPr>
  </p:notesTextViewPr>
  <p:sorterViewPr>
    <p:cViewPr>
      <p:scale>
        <a:sx n="1" d="1"/>
        <a:sy n="1" d="1"/>
      </p:scale>
      <p:origin x="0" y="-11362"/>
    </p:cViewPr>
  </p:sorterViewPr>
  <p:notesViewPr>
    <p:cSldViewPr snapToGrid="0" snapToObjects="1" showGuides="1">
      <p:cViewPr varScale="1">
        <p:scale>
          <a:sx n="59" d="100"/>
          <a:sy n="59" d="100"/>
        </p:scale>
        <p:origin x="2371" y="1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tags" Target="tags/tag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3/30/22</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3/30/22</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solidFill>
                  <a:schemeClr val="tx2"/>
                </a:solidFill>
              </a:defRPr>
            </a:lvl1pPr>
          </a:lstStyle>
          <a:p>
            <a:r>
              <a:rPr lang="en-US" dirty="0"/>
              <a:t>Title Slide - Leaf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 (Insert pronouns)</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grpSp>
        <p:nvGrpSpPr>
          <p:cNvPr id="27" name="parallelogram graphics">
            <a:extLst>
              <a:ext uri="{FF2B5EF4-FFF2-40B4-BE49-F238E27FC236}">
                <a16:creationId xmlns:a16="http://schemas.microsoft.com/office/drawing/2014/main" id="{EAEB1E7A-A115-0A4A-8D40-7C8BD25DE177}"/>
              </a:ext>
              <a:ext uri="{C183D7F6-B498-43B3-948B-1728B52AA6E4}">
                <adec:decorative xmlns:adec="http://schemas.microsoft.com/office/drawing/2017/decorative" val="1"/>
              </a:ext>
            </a:extLst>
          </p:cNvPr>
          <p:cNvGrpSpPr/>
          <p:nvPr userDrawn="1"/>
        </p:nvGrpSpPr>
        <p:grpSpPr>
          <a:xfrm>
            <a:off x="-1518035" y="1104548"/>
            <a:ext cx="9623529" cy="5474732"/>
            <a:chOff x="-1518035" y="1104548"/>
            <a:chExt cx="9623529" cy="5474732"/>
          </a:xfrm>
        </p:grpSpPr>
        <p:sp>
          <p:nvSpPr>
            <p:cNvPr id="28" name="Freeform 27">
              <a:extLst>
                <a:ext uri="{FF2B5EF4-FFF2-40B4-BE49-F238E27FC236}">
                  <a16:creationId xmlns:a16="http://schemas.microsoft.com/office/drawing/2014/main" id="{F23EA4FE-5931-E04C-9770-9F0D06EA73B8}"/>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9" name="Freeform 28">
              <a:extLst>
                <a:ext uri="{FF2B5EF4-FFF2-40B4-BE49-F238E27FC236}">
                  <a16:creationId xmlns:a16="http://schemas.microsoft.com/office/drawing/2014/main" id="{8D7F9340-EF06-1644-BDEA-D24ADE7E3416}"/>
                </a:ext>
                <a:ext uri="{C183D7F6-B498-43B3-948B-1728B52AA6E4}">
                  <adec:decorative xmlns:adec="http://schemas.microsoft.com/office/drawing/2017/decorative" val="1"/>
                </a:ext>
              </a:extLst>
            </p:cNvPr>
            <p:cNvSpPr/>
            <p:nvPr userDrawn="1"/>
          </p:nvSpPr>
          <p:spPr>
            <a:xfrm rot="2700000">
              <a:off x="1957635" y="-2371122"/>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86D72990-E433-494B-84CC-DE26B66031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FF443D59-7449-354D-8E4D-55110190FA6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7" name="Click to edit role">
            <a:extLst>
              <a:ext uri="{FF2B5EF4-FFF2-40B4-BE49-F238E27FC236}">
                <a16:creationId xmlns:a16="http://schemas.microsoft.com/office/drawing/2014/main" id="{FDD86A18-B997-4248-AA3F-E7E6B8554C9C}"/>
              </a:ext>
            </a:extLst>
          </p:cNvPr>
          <p:cNvSpPr>
            <a:spLocks noGrp="1"/>
          </p:cNvSpPr>
          <p:nvPr>
            <p:ph type="body" sz="quarter" idx="14" hasCustomPrompt="1"/>
          </p:nvPr>
        </p:nvSpPr>
        <p:spPr>
          <a:xfrm>
            <a:off x="6592948" y="5485986"/>
            <a:ext cx="3657600" cy="355601"/>
          </a:xfrm>
        </p:spPr>
        <p:txBody>
          <a:bodyPr/>
          <a:lstStyle>
            <a:lvl1pPr algn="l">
              <a:buNone/>
              <a:defRPr sz="1200">
                <a:solidFill>
                  <a:schemeClr val="tx2"/>
                </a:solidFill>
              </a:defRPr>
            </a:lvl1pPr>
          </a:lstStyle>
          <a:p>
            <a:pPr lvl="0"/>
            <a:r>
              <a:rPr lang="en-US" dirty="0"/>
              <a:t>Date</a:t>
            </a:r>
          </a:p>
        </p:txBody>
      </p:sp>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Photo">
    <p:bg>
      <p:bgPr>
        <a:solidFill>
          <a:schemeClr val="bg1"/>
        </a:solidFill>
        <a:effectLst/>
      </p:bgPr>
    </p:bg>
    <p:spTree>
      <p:nvGrpSpPr>
        <p:cNvPr id="1" name=""/>
        <p:cNvGrpSpPr/>
        <p:nvPr/>
      </p:nvGrpSpPr>
      <p:grpSpPr>
        <a:xfrm>
          <a:off x="0" y="0"/>
          <a:ext cx="0" cy="0"/>
          <a:chOff x="0" y="0"/>
          <a:chExt cx="0" cy="0"/>
        </a:xfrm>
      </p:grpSpPr>
      <p:pic>
        <p:nvPicPr>
          <p:cNvPr id="29" name="Photo" descr="Photo placeholder">
            <a:extLst>
              <a:ext uri="{FF2B5EF4-FFF2-40B4-BE49-F238E27FC236}">
                <a16:creationId xmlns:a16="http://schemas.microsoft.com/office/drawing/2014/main" id="{E5A31EAA-93BF-6143-B48F-CE038BC6D84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168346" y="0"/>
            <a:ext cx="8959592" cy="7536286"/>
          </a:xfrm>
          <a:prstGeom prst="rect">
            <a:avLst/>
          </a:prstGeom>
        </p:spPr>
      </p:pic>
      <p:grpSp>
        <p:nvGrpSpPr>
          <p:cNvPr id="26" name="photo mask">
            <a:extLst>
              <a:ext uri="{FF2B5EF4-FFF2-40B4-BE49-F238E27FC236}">
                <a16:creationId xmlns:a16="http://schemas.microsoft.com/office/drawing/2014/main" id="{8EE88EDF-F8CF-114B-A7E9-56A47C465398}"/>
              </a:ext>
              <a:ext uri="{C183D7F6-B498-43B3-948B-1728B52AA6E4}">
                <adec:decorative xmlns:adec="http://schemas.microsoft.com/office/drawing/2017/decorative" val="1"/>
              </a:ext>
            </a:extLst>
          </p:cNvPr>
          <p:cNvGrpSpPr/>
          <p:nvPr userDrawn="1"/>
        </p:nvGrpSpPr>
        <p:grpSpPr>
          <a:xfrm>
            <a:off x="-395415" y="-1429266"/>
            <a:ext cx="14317361" cy="9716530"/>
            <a:chOff x="-395415" y="-1429266"/>
            <a:chExt cx="14317361" cy="9716530"/>
          </a:xfrm>
        </p:grpSpPr>
        <p:sp>
          <p:nvSpPr>
            <p:cNvPr id="27" name="Isosceles Triangle 1">
              <a:extLst>
                <a:ext uri="{FF2B5EF4-FFF2-40B4-BE49-F238E27FC236}">
                  <a16:creationId xmlns:a16="http://schemas.microsoft.com/office/drawing/2014/main" id="{213012A8-8B3D-1147-99D4-17EEB85CB3A8}"/>
                </a:ext>
                <a:ext uri="{C183D7F6-B498-43B3-948B-1728B52AA6E4}">
                  <adec:decorative xmlns:adec="http://schemas.microsoft.com/office/drawing/2017/decorative" val="1"/>
                </a:ext>
              </a:extLst>
            </p:cNvPr>
            <p:cNvSpPr/>
            <p:nvPr userDrawn="1"/>
          </p:nvSpPr>
          <p:spPr>
            <a:xfrm>
              <a:off x="8930801" y="3599935"/>
              <a:ext cx="3274189" cy="3276521"/>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Freeform 42">
              <a:extLst>
                <a:ext uri="{FF2B5EF4-FFF2-40B4-BE49-F238E27FC236}">
                  <a16:creationId xmlns:a16="http://schemas.microsoft.com/office/drawing/2014/main" id="{3ADFA055-5A16-6B44-B87D-6BA5D94BE5C7}"/>
                </a:ext>
                <a:ext uri="{C183D7F6-B498-43B3-948B-1728B52AA6E4}">
                  <adec:decorative xmlns:adec="http://schemas.microsoft.com/office/drawing/2017/decorative" val="1"/>
                </a:ext>
              </a:extLst>
            </p:cNvPr>
            <p:cNvSpPr/>
            <p:nvPr userDrawn="1"/>
          </p:nvSpPr>
          <p:spPr>
            <a:xfrm rot="10800000">
              <a:off x="-1" y="-36308"/>
              <a:ext cx="12188825" cy="6894307"/>
            </a:xfrm>
            <a:custGeom>
              <a:avLst/>
              <a:gdLst>
                <a:gd name="connsiteX0" fmla="*/ 12109391 w 12109391"/>
                <a:gd name="connsiteY0" fmla="*/ 6849377 h 6849377"/>
                <a:gd name="connsiteX1" fmla="*/ 0 w 12109391"/>
                <a:gd name="connsiteY1" fmla="*/ 6849377 h 6849377"/>
                <a:gd name="connsiteX2" fmla="*/ 6844502 w 12109391"/>
                <a:gd name="connsiteY2" fmla="*/ 0 h 6849377"/>
                <a:gd name="connsiteX3" fmla="*/ 12109391 w 12109391"/>
                <a:gd name="connsiteY3" fmla="*/ 0 h 6849377"/>
              </a:gdLst>
              <a:ahLst/>
              <a:cxnLst>
                <a:cxn ang="0">
                  <a:pos x="connsiteX0" y="connsiteY0"/>
                </a:cxn>
                <a:cxn ang="0">
                  <a:pos x="connsiteX1" y="connsiteY1"/>
                </a:cxn>
                <a:cxn ang="0">
                  <a:pos x="connsiteX2" y="connsiteY2"/>
                </a:cxn>
                <a:cxn ang="0">
                  <a:pos x="connsiteX3" y="connsiteY3"/>
                </a:cxn>
              </a:cxnLst>
              <a:rect l="l" t="t" r="r" b="b"/>
              <a:pathLst>
                <a:path w="12109391" h="6849377">
                  <a:moveTo>
                    <a:pt x="12109391" y="6849377"/>
                  </a:moveTo>
                  <a:lnTo>
                    <a:pt x="0" y="6849377"/>
                  </a:lnTo>
                  <a:lnTo>
                    <a:pt x="6844502" y="0"/>
                  </a:lnTo>
                  <a:lnTo>
                    <a:pt x="12109391"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8">
              <a:extLst>
                <a:ext uri="{FF2B5EF4-FFF2-40B4-BE49-F238E27FC236}">
                  <a16:creationId xmlns:a16="http://schemas.microsoft.com/office/drawing/2014/main" id="{7FE90B0B-54D9-C346-A155-DE3E2DA77602}"/>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5" name="white gradient">
              <a:extLst>
                <a:ext uri="{FF2B5EF4-FFF2-40B4-BE49-F238E27FC236}">
                  <a16:creationId xmlns:a16="http://schemas.microsoft.com/office/drawing/2014/main" id="{46B5D463-D609-7042-9DEE-923AB9B7F383}"/>
                </a:ext>
                <a:ext uri="{C183D7F6-B498-43B3-948B-1728B52AA6E4}">
                  <adec:decorative xmlns:adec="http://schemas.microsoft.com/office/drawing/2017/decorative" val="1"/>
                </a:ext>
              </a:extLst>
            </p:cNvPr>
            <p:cNvSpPr/>
            <p:nvPr userDrawn="1"/>
          </p:nvSpPr>
          <p:spPr>
            <a:xfrm rot="2700000">
              <a:off x="9047425" y="33330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17000">
                  <a:schemeClr val="tx2">
                    <a:alpha val="0"/>
                  </a:schemeClr>
                </a:gs>
                <a:gs pos="83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5F4F079A-D4F0-9946-A935-71D1C0F4A310}"/>
                </a:ext>
                <a:ext uri="{C183D7F6-B498-43B3-948B-1728B52AA6E4}">
                  <adec:decorative xmlns:adec="http://schemas.microsoft.com/office/drawing/2017/decorative" val="1"/>
                </a:ext>
              </a:extLst>
            </p:cNvPr>
            <p:cNvSpPr/>
            <p:nvPr userDrawn="1"/>
          </p:nvSpPr>
          <p:spPr>
            <a:xfrm>
              <a:off x="-395415" y="-1429266"/>
              <a:ext cx="14317361" cy="9716530"/>
            </a:xfrm>
            <a:custGeom>
              <a:avLst/>
              <a:gdLst>
                <a:gd name="connsiteX0" fmla="*/ 0 w 14317361"/>
                <a:gd name="connsiteY0" fmla="*/ 0 h 9716530"/>
                <a:gd name="connsiteX1" fmla="*/ 13435912 w 14317361"/>
                <a:gd name="connsiteY1" fmla="*/ 0 h 9716530"/>
                <a:gd name="connsiteX2" fmla="*/ 13435912 w 14317361"/>
                <a:gd name="connsiteY2" fmla="*/ 281948 h 9716530"/>
                <a:gd name="connsiteX3" fmla="*/ 14317361 w 14317361"/>
                <a:gd name="connsiteY3" fmla="*/ 281948 h 9716530"/>
                <a:gd name="connsiteX4" fmla="*/ 14317361 w 14317361"/>
                <a:gd name="connsiteY4" fmla="*/ 9451830 h 9716530"/>
                <a:gd name="connsiteX5" fmla="*/ 12860585 w 14317361"/>
                <a:gd name="connsiteY5" fmla="*/ 9451830 h 9716530"/>
                <a:gd name="connsiteX6" fmla="*/ 12860585 w 14317361"/>
                <a:gd name="connsiteY6" fmla="*/ 9716530 h 9716530"/>
                <a:gd name="connsiteX7" fmla="*/ 395415 w 14317361"/>
                <a:gd name="connsiteY7" fmla="*/ 9716530 h 9716530"/>
                <a:gd name="connsiteX8" fmla="*/ 395415 w 14317361"/>
                <a:gd name="connsiteY8" fmla="*/ 8287265 h 9716530"/>
                <a:gd name="connsiteX9" fmla="*/ 12584239 w 14317361"/>
                <a:gd name="connsiteY9" fmla="*/ 8287265 h 9716530"/>
                <a:gd name="connsiteX10" fmla="*/ 12584239 w 14317361"/>
                <a:gd name="connsiteY10" fmla="*/ 1429265 h 9716530"/>
                <a:gd name="connsiteX11" fmla="*/ 0 w 14317361"/>
                <a:gd name="connsiteY11" fmla="*/ 1429265 h 971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7361" h="9716530">
                  <a:moveTo>
                    <a:pt x="0" y="0"/>
                  </a:moveTo>
                  <a:lnTo>
                    <a:pt x="13435912" y="0"/>
                  </a:lnTo>
                  <a:lnTo>
                    <a:pt x="13435912" y="281948"/>
                  </a:lnTo>
                  <a:lnTo>
                    <a:pt x="14317361" y="281948"/>
                  </a:lnTo>
                  <a:lnTo>
                    <a:pt x="14317361" y="9451830"/>
                  </a:lnTo>
                  <a:lnTo>
                    <a:pt x="12860585" y="9451830"/>
                  </a:lnTo>
                  <a:lnTo>
                    <a:pt x="12860585" y="9716530"/>
                  </a:lnTo>
                  <a:lnTo>
                    <a:pt x="395415" y="9716530"/>
                  </a:lnTo>
                  <a:lnTo>
                    <a:pt x="395415" y="8287265"/>
                  </a:lnTo>
                  <a:lnTo>
                    <a:pt x="12584239" y="8287265"/>
                  </a:lnTo>
                  <a:lnTo>
                    <a:pt x="12584239" y="1429265"/>
                  </a:lnTo>
                  <a:lnTo>
                    <a:pt x="0" y="142926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Section Title Option 6 </a:t>
            </a:r>
            <a:br>
              <a:rPr lang="en-US" dirty="0"/>
            </a:br>
            <a:r>
              <a:rPr lang="en-US" dirty="0"/>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5344753"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dirty="0"/>
              <a:t>Closeup of two employees having a meeting at a table, dressed casually. </a:t>
            </a:r>
            <a:r>
              <a:rPr lang="en-US" dirty="0"/>
              <a:t>Replace subhead text or delete.</a:t>
            </a:r>
          </a:p>
        </p:txBody>
      </p:sp>
      <p:pic>
        <p:nvPicPr>
          <p:cNvPr id="19" name="VMware logo">
            <a:extLst>
              <a:ext uri="{FF2B5EF4-FFF2-40B4-BE49-F238E27FC236}">
                <a16:creationId xmlns:a16="http://schemas.microsoft.com/office/drawing/2014/main" id="{A8CAA965-55F1-F348-B46F-BAF61F5394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20" name="Copyright" descr="Confidential copyright VMware, Inc. 2021">
            <a:extLst>
              <a:ext uri="{FF2B5EF4-FFF2-40B4-BE49-F238E27FC236}">
                <a16:creationId xmlns:a16="http://schemas.microsoft.com/office/drawing/2014/main" id="{B667F7C6-CD91-9547-A9DC-84B9C42DD52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21" name="page number">
            <a:extLst>
              <a:ext uri="{FF2B5EF4-FFF2-40B4-BE49-F238E27FC236}">
                <a16:creationId xmlns:a16="http://schemas.microsoft.com/office/drawing/2014/main" id="{C56E9706-AD6E-3847-A23B-B4548FC2AF9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9233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6_Section Header with Photo">
    <p:bg>
      <p:bgPr>
        <a:solidFill>
          <a:schemeClr val="bg1"/>
        </a:solidFill>
        <a:effectLst/>
      </p:bgPr>
    </p:bg>
    <p:spTree>
      <p:nvGrpSpPr>
        <p:cNvPr id="1" name=""/>
        <p:cNvGrpSpPr/>
        <p:nvPr/>
      </p:nvGrpSpPr>
      <p:grpSpPr>
        <a:xfrm>
          <a:off x="0" y="0"/>
          <a:ext cx="0" cy="0"/>
          <a:chOff x="0" y="0"/>
          <a:chExt cx="0" cy="0"/>
        </a:xfrm>
      </p:grpSpPr>
      <p:pic>
        <p:nvPicPr>
          <p:cNvPr id="48" name="Picture 47" descr="photo placeholder">
            <a:extLst>
              <a:ext uri="{FF2B5EF4-FFF2-40B4-BE49-F238E27FC236}">
                <a16:creationId xmlns:a16="http://schemas.microsoft.com/office/drawing/2014/main" id="{B2171FE0-9E63-BD48-AB7A-EEC3C7033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569"/>
          <a:stretch/>
        </p:blipFill>
        <p:spPr>
          <a:xfrm flipH="1">
            <a:off x="5335587" y="10835"/>
            <a:ext cx="7309494" cy="7254937"/>
          </a:xfrm>
          <a:custGeom>
            <a:avLst/>
            <a:gdLst>
              <a:gd name="connsiteX0" fmla="*/ 7309494 w 7309494"/>
              <a:gd name="connsiteY0" fmla="*/ 0 h 7254937"/>
              <a:gd name="connsiteX1" fmla="*/ 0 w 7309494"/>
              <a:gd name="connsiteY1" fmla="*/ 0 h 7254937"/>
              <a:gd name="connsiteX2" fmla="*/ 0 w 7309494"/>
              <a:gd name="connsiteY2" fmla="*/ 7254937 h 7254937"/>
              <a:gd name="connsiteX3" fmla="*/ 7309494 w 7309494"/>
              <a:gd name="connsiteY3" fmla="*/ 7254937 h 7254937"/>
            </a:gdLst>
            <a:ahLst/>
            <a:cxnLst>
              <a:cxn ang="0">
                <a:pos x="connsiteX0" y="connsiteY0"/>
              </a:cxn>
              <a:cxn ang="0">
                <a:pos x="connsiteX1" y="connsiteY1"/>
              </a:cxn>
              <a:cxn ang="0">
                <a:pos x="connsiteX2" y="connsiteY2"/>
              </a:cxn>
              <a:cxn ang="0">
                <a:pos x="connsiteX3" y="connsiteY3"/>
              </a:cxn>
            </a:cxnLst>
            <a:rect l="l" t="t" r="r" b="b"/>
            <a:pathLst>
              <a:path w="7309494" h="7254937">
                <a:moveTo>
                  <a:pt x="7309494" y="0"/>
                </a:moveTo>
                <a:lnTo>
                  <a:pt x="0" y="0"/>
                </a:lnTo>
                <a:lnTo>
                  <a:pt x="0" y="7254937"/>
                </a:lnTo>
                <a:lnTo>
                  <a:pt x="7309494" y="7254937"/>
                </a:lnTo>
                <a:close/>
              </a:path>
            </a:pathLst>
          </a:custGeom>
        </p:spPr>
      </p:pic>
      <p:grpSp>
        <p:nvGrpSpPr>
          <p:cNvPr id="26" name="photo mask">
            <a:extLst>
              <a:ext uri="{FF2B5EF4-FFF2-40B4-BE49-F238E27FC236}">
                <a16:creationId xmlns:a16="http://schemas.microsoft.com/office/drawing/2014/main" id="{72EC2B2C-EF2A-8840-A5BA-247FFEBA7846}"/>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78803937-690E-1A43-812E-297149EB427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09C18BDA-DDAE-1044-8255-BC41EF9C0418}"/>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7185AA82-8C32-BB43-8565-BC4197A8C8C9}"/>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7323B7A4-0848-C943-9AEE-8E461FDEC4DF}"/>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8261D242-6401-6440-9E9F-3D2E48F5EE8A}"/>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Section Title Option 7 </a:t>
            </a:r>
            <a:br>
              <a:rPr lang="en-US" dirty="0"/>
            </a:br>
            <a:r>
              <a:rPr lang="en-US" dirty="0"/>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23910"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(conservation). Replace text with </a:t>
            </a:r>
            <a:br>
              <a:rPr lang="en-US" dirty="0"/>
            </a:br>
            <a:r>
              <a:rPr lang="en-US" dirty="0"/>
              <a:t>optional subhead or delete.</a:t>
            </a:r>
          </a:p>
        </p:txBody>
      </p:sp>
      <p:pic>
        <p:nvPicPr>
          <p:cNvPr id="14" name="VMware logo">
            <a:extLst>
              <a:ext uri="{FF2B5EF4-FFF2-40B4-BE49-F238E27FC236}">
                <a16:creationId xmlns:a16="http://schemas.microsoft.com/office/drawing/2014/main" id="{EC91F8A3-6150-9E4B-9A73-C35AC2C33C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85B13D2-00BD-344B-89B7-308E4ABD921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21" name="page number">
            <a:extLst>
              <a:ext uri="{FF2B5EF4-FFF2-40B4-BE49-F238E27FC236}">
                <a16:creationId xmlns:a16="http://schemas.microsoft.com/office/drawing/2014/main" id="{F325B117-EACE-0449-98A4-ED4D0A30023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791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8_Section Header with Photo">
    <p:bg>
      <p:bgPr>
        <a:solidFill>
          <a:schemeClr val="bg1"/>
        </a:solidFill>
        <a:effectLst/>
      </p:bgPr>
    </p:bg>
    <p:spTree>
      <p:nvGrpSpPr>
        <p:cNvPr id="1" name=""/>
        <p:cNvGrpSpPr/>
        <p:nvPr/>
      </p:nvGrpSpPr>
      <p:grpSpPr>
        <a:xfrm>
          <a:off x="0" y="0"/>
          <a:ext cx="0" cy="0"/>
          <a:chOff x="0" y="0"/>
          <a:chExt cx="0" cy="0"/>
        </a:xfrm>
      </p:grpSpPr>
      <p:pic>
        <p:nvPicPr>
          <p:cNvPr id="30" name="Picture 29" descr="photo placeholder">
            <a:extLst>
              <a:ext uri="{FF2B5EF4-FFF2-40B4-BE49-F238E27FC236}">
                <a16:creationId xmlns:a16="http://schemas.microsoft.com/office/drawing/2014/main" id="{B2495F45-C6A5-0C41-B702-B5210B63963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6" name="photo mask">
            <a:extLst>
              <a:ext uri="{FF2B5EF4-FFF2-40B4-BE49-F238E27FC236}">
                <a16:creationId xmlns:a16="http://schemas.microsoft.com/office/drawing/2014/main" id="{678CD1BB-95E7-BD4C-89D2-8A69F87B4401}"/>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E4DABF87-CC72-1745-A205-760164993C2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AF38DEC8-2F28-2548-AC67-776B0DD4E6C5}"/>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CC5F4D9B-16B6-F74D-B840-450640610B9E}"/>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90911C17-F827-724A-8862-F39EDFA5E558}"/>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DE75573E-C13A-1249-B2B0-BBECC7BFB177}"/>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Section Title Option 8 </a:t>
            </a:r>
            <a:br>
              <a:rPr lang="en-US" dirty="0"/>
            </a:br>
            <a:r>
              <a:rPr lang="en-US" dirty="0"/>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(sustainability). Replace text with </a:t>
            </a:r>
            <a:br>
              <a:rPr lang="en-US" dirty="0"/>
            </a:br>
            <a:r>
              <a:rPr lang="en-US" dirty="0"/>
              <a:t>optional subhead or delete.</a:t>
            </a:r>
          </a:p>
        </p:txBody>
      </p:sp>
      <p:pic>
        <p:nvPicPr>
          <p:cNvPr id="19" name="VMware logo">
            <a:extLst>
              <a:ext uri="{FF2B5EF4-FFF2-40B4-BE49-F238E27FC236}">
                <a16:creationId xmlns:a16="http://schemas.microsoft.com/office/drawing/2014/main" id="{FD47B7EE-DD22-9340-B49C-8C573A0A80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20" name="Copyright" descr="Confidential copyright VMware, Inc. 2021">
            <a:extLst>
              <a:ext uri="{FF2B5EF4-FFF2-40B4-BE49-F238E27FC236}">
                <a16:creationId xmlns:a16="http://schemas.microsoft.com/office/drawing/2014/main" id="{F031EB30-0DB0-B546-B9CB-ED24C4F5760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21" name="page number">
            <a:extLst>
              <a:ext uri="{FF2B5EF4-FFF2-40B4-BE49-F238E27FC236}">
                <a16:creationId xmlns:a16="http://schemas.microsoft.com/office/drawing/2014/main" id="{2F8CF847-BD17-F649-B5D3-210F2D8769C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535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433680" cy="1229360"/>
          </a:xfrm>
        </p:spPr>
        <p:txBody>
          <a:bodyPr wrap="square" anchor="b"/>
          <a:lstStyle>
            <a:lvl1pPr algn="l">
              <a:defRPr sz="3600" b="0" cap="none" baseline="0">
                <a:solidFill>
                  <a:schemeClr val="tx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7548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3" name="Group 2">
            <a:extLst>
              <a:ext uri="{FF2B5EF4-FFF2-40B4-BE49-F238E27FC236}">
                <a16:creationId xmlns:a16="http://schemas.microsoft.com/office/drawing/2014/main" id="{C2437324-8983-DD41-B433-C5086B6F72B8}"/>
              </a:ext>
              <a:ext uri="{C183D7F6-B498-43B3-948B-1728B52AA6E4}">
                <adec:decorative xmlns:adec="http://schemas.microsoft.com/office/drawing/2017/decorative" val="1"/>
              </a:ext>
            </a:extLst>
          </p:cNvPr>
          <p:cNvGrpSpPr/>
          <p:nvPr userDrawn="1"/>
        </p:nvGrpSpPr>
        <p:grpSpPr>
          <a:xfrm>
            <a:off x="6327131" y="3030423"/>
            <a:ext cx="9616297" cy="2760778"/>
            <a:chOff x="6241313" y="2385610"/>
            <a:chExt cx="11118070" cy="3191928"/>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611984" y="-1985061"/>
              <a:ext cx="2376727" cy="111180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839993" y="2461839"/>
              <a:ext cx="1097485" cy="513391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a:extLst>
                <a:ext uri="{FF2B5EF4-FFF2-40B4-BE49-F238E27FC236}">
                  <a16:creationId xmlns:a16="http://schemas.microsoft.com/office/drawing/2014/main" id="{0E7EF0E5-FA27-864F-AC3A-BD89A5DCA1B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99772" y="2905575"/>
              <a:ext cx="2365598" cy="2321243"/>
            </a:xfrm>
            <a:prstGeom prst="rect">
              <a:avLst/>
            </a:prstGeom>
          </p:spPr>
        </p:pic>
      </p:grpSp>
      <p:sp>
        <p:nvSpPr>
          <p:cNvPr id="10" name="page number">
            <a:extLst>
              <a:ext uri="{FF2B5EF4-FFF2-40B4-BE49-F238E27FC236}">
                <a16:creationId xmlns:a16="http://schemas.microsoft.com/office/drawing/2014/main" id="{03A33963-E6EA-D141-AA62-8AB5C5C32A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330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tx2"/>
                </a:solidFill>
              </a:defRPr>
            </a:lvl1pPr>
          </a:lstStyle>
          <a:p>
            <a:r>
              <a:rPr lang="en-US" dirty="0"/>
              <a:t>Title Text Slide with Ocean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50774"/>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3" name="Group 2">
            <a:extLst>
              <a:ext uri="{FF2B5EF4-FFF2-40B4-BE49-F238E27FC236}">
                <a16:creationId xmlns:a16="http://schemas.microsoft.com/office/drawing/2014/main" id="{093BC1C8-7408-DE43-97D9-D1A87A640D42}"/>
              </a:ext>
            </a:extLst>
          </p:cNvPr>
          <p:cNvGrpSpPr/>
          <p:nvPr userDrawn="1"/>
        </p:nvGrpSpPr>
        <p:grpSpPr>
          <a:xfrm>
            <a:off x="6394433" y="3802599"/>
            <a:ext cx="7608739" cy="2160165"/>
            <a:chOff x="6262336" y="3189573"/>
            <a:chExt cx="9216697" cy="2616673"/>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15001" y="-186429"/>
              <a:ext cx="2311368" cy="921669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2000">
                  <a:schemeClr val="accent2">
                    <a:alpha val="0"/>
                  </a:schemeClr>
                </a:gs>
                <a:gs pos="52000">
                  <a:schemeClr val="accent1">
                    <a:lumMod val="100000"/>
                  </a:schemeClr>
                </a:gs>
                <a:gs pos="73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473382" y="2776227"/>
              <a:ext cx="1067304" cy="499273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9856" y="3189573"/>
              <a:ext cx="2945107" cy="2332629"/>
            </a:xfrm>
            <a:prstGeom prst="rect">
              <a:avLst/>
            </a:prstGeom>
          </p:spPr>
        </p:pic>
      </p:grpSp>
      <p:sp>
        <p:nvSpPr>
          <p:cNvPr id="10" name="page number">
            <a:extLst>
              <a:ext uri="{FF2B5EF4-FFF2-40B4-BE49-F238E27FC236}">
                <a16:creationId xmlns:a16="http://schemas.microsoft.com/office/drawing/2014/main" id="{78D88B2C-6D65-2543-A086-ADD9221907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20507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tx2"/>
                </a:solidFill>
              </a:defRPr>
            </a:lvl1pPr>
          </a:lstStyle>
          <a:p>
            <a:r>
              <a:rPr lang="en-US" dirty="0"/>
              <a:t>Title Text Slide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42537"/>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3" name="Group 2">
            <a:extLst>
              <a:ext uri="{FF2B5EF4-FFF2-40B4-BE49-F238E27FC236}">
                <a16:creationId xmlns:a16="http://schemas.microsoft.com/office/drawing/2014/main" id="{C37FC1E9-02CE-B143-8BB2-4627E54B8E12}"/>
              </a:ext>
              <a:ext uri="{C183D7F6-B498-43B3-948B-1728B52AA6E4}">
                <adec:decorative xmlns:adec="http://schemas.microsoft.com/office/drawing/2017/decorative" val="1"/>
              </a:ext>
            </a:extLst>
          </p:cNvPr>
          <p:cNvGrpSpPr/>
          <p:nvPr userDrawn="1"/>
        </p:nvGrpSpPr>
        <p:grpSpPr>
          <a:xfrm>
            <a:off x="6434222" y="3076712"/>
            <a:ext cx="9055170" cy="2599682"/>
            <a:chOff x="6434222" y="3076712"/>
            <a:chExt cx="9055170" cy="2599682"/>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93938" y="-483004"/>
              <a:ext cx="1935737" cy="90551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097" y="3138796"/>
              <a:ext cx="893852" cy="41813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a:extLst>
                <a:ext uri="{FF2B5EF4-FFF2-40B4-BE49-F238E27FC236}">
                  <a16:creationId xmlns:a16="http://schemas.microsoft.com/office/drawing/2014/main" id="{00FBF9A9-0DCA-4B47-9F95-7C285BFC9B9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39877" y="3440911"/>
              <a:ext cx="2851753" cy="1885649"/>
            </a:xfrm>
            <a:prstGeom prst="rect">
              <a:avLst/>
            </a:prstGeom>
          </p:spPr>
        </p:pic>
      </p:grpSp>
      <p:sp>
        <p:nvSpPr>
          <p:cNvPr id="10" name="page number">
            <a:extLst>
              <a:ext uri="{FF2B5EF4-FFF2-40B4-BE49-F238E27FC236}">
                <a16:creationId xmlns:a16="http://schemas.microsoft.com/office/drawing/2014/main" id="{919DA1C5-C6D2-9D4C-A291-E679FDB0F06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9726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326588" cy="1229360"/>
          </a:xfrm>
        </p:spPr>
        <p:txBody>
          <a:bodyPr wrap="square" anchor="b"/>
          <a:lstStyle>
            <a:lvl1pPr algn="l">
              <a:defRPr sz="3600" b="0" cap="none" baseline="0">
                <a:solidFill>
                  <a:schemeClr val="tx2"/>
                </a:solidFill>
              </a:defRPr>
            </a:lvl1pPr>
          </a:lstStyle>
          <a:p>
            <a:r>
              <a:rPr lang="en-US" dirty="0"/>
              <a:t>Title Text Slide with Ocean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393110"/>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6" name="Group 5">
            <a:extLst>
              <a:ext uri="{FF2B5EF4-FFF2-40B4-BE49-F238E27FC236}">
                <a16:creationId xmlns:a16="http://schemas.microsoft.com/office/drawing/2014/main" id="{D7B74314-80B1-174B-94EE-0762F00FA96C}"/>
              </a:ext>
              <a:ext uri="{C183D7F6-B498-43B3-948B-1728B52AA6E4}">
                <adec:decorative xmlns:adec="http://schemas.microsoft.com/office/drawing/2017/decorative" val="1"/>
              </a:ext>
            </a:extLst>
          </p:cNvPr>
          <p:cNvGrpSpPr/>
          <p:nvPr userDrawn="1"/>
        </p:nvGrpSpPr>
        <p:grpSpPr>
          <a:xfrm>
            <a:off x="6378616" y="3412731"/>
            <a:ext cx="8608267" cy="2477845"/>
            <a:chOff x="6378616" y="3412731"/>
            <a:chExt cx="8608267" cy="247784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62649" y="35166"/>
              <a:ext cx="1840202" cy="860826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2000">
                  <a:schemeClr val="accent1">
                    <a:alpha val="0"/>
                  </a:schemeClr>
                </a:gs>
                <a:gs pos="53000">
                  <a:schemeClr val="accent1"/>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713447" y="3478218"/>
              <a:ext cx="849737" cy="3974979"/>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0BB8F28C-903D-A34B-B23A-0C6DD9A01B00}"/>
                </a:ext>
              </a:extLst>
            </p:cNvPr>
            <p:cNvPicPr>
              <a:picLocks noChangeAspect="1"/>
            </p:cNvPicPr>
            <p:nvPr userDrawn="1"/>
          </p:nvPicPr>
          <p:blipFill>
            <a:blip r:embed="rId2"/>
            <a:stretch>
              <a:fillRect/>
            </a:stretch>
          </p:blipFill>
          <p:spPr>
            <a:xfrm>
              <a:off x="8284067" y="3412731"/>
              <a:ext cx="2024644" cy="1978100"/>
            </a:xfrm>
            <a:prstGeom prst="rect">
              <a:avLst/>
            </a:prstGeom>
          </p:spPr>
        </p:pic>
      </p:grpSp>
      <p:sp>
        <p:nvSpPr>
          <p:cNvPr id="10" name="page number">
            <a:extLst>
              <a:ext uri="{FF2B5EF4-FFF2-40B4-BE49-F238E27FC236}">
                <a16:creationId xmlns:a16="http://schemas.microsoft.com/office/drawing/2014/main" id="{94AA81FC-963D-064C-985C-FA2071598FA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758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66416" cy="1229360"/>
          </a:xfrm>
        </p:spPr>
        <p:txBody>
          <a:bodyPr wrap="square" anchor="b"/>
          <a:lstStyle>
            <a:lvl1pPr algn="l">
              <a:defRPr sz="3600" b="0" cap="none" baseline="0">
                <a:solidFill>
                  <a:schemeClr val="tx2"/>
                </a:solidFill>
              </a:defRPr>
            </a:lvl1pPr>
          </a:lstStyle>
          <a:p>
            <a:r>
              <a:rPr lang="en-US" dirty="0"/>
              <a:t>Title Text Slide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426061"/>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3" name="Group 2">
            <a:extLst>
              <a:ext uri="{FF2B5EF4-FFF2-40B4-BE49-F238E27FC236}">
                <a16:creationId xmlns:a16="http://schemas.microsoft.com/office/drawing/2014/main" id="{16214DFA-51B2-9C4C-AF92-692CDEE0A98F}"/>
              </a:ext>
              <a:ext uri="{C183D7F6-B498-43B3-948B-1728B52AA6E4}">
                <adec:decorative xmlns:adec="http://schemas.microsoft.com/office/drawing/2017/decorative" val="1"/>
              </a:ext>
            </a:extLst>
          </p:cNvPr>
          <p:cNvGrpSpPr/>
          <p:nvPr userDrawn="1"/>
        </p:nvGrpSpPr>
        <p:grpSpPr>
          <a:xfrm>
            <a:off x="6563969" y="3105239"/>
            <a:ext cx="8826570" cy="2785337"/>
            <a:chOff x="6563969" y="3105239"/>
            <a:chExt cx="8826570" cy="2785337"/>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033819" y="-113327"/>
              <a:ext cx="1886869" cy="88265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08729" y="3417041"/>
              <a:ext cx="871287" cy="407578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C939AE73-F1AB-C848-B29C-1763B3E10A8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41076" y="3105239"/>
              <a:ext cx="1794487" cy="2038024"/>
            </a:xfrm>
            <a:prstGeom prst="rect">
              <a:avLst/>
            </a:prstGeom>
          </p:spPr>
        </p:pic>
      </p:grpSp>
      <p:sp>
        <p:nvSpPr>
          <p:cNvPr id="10" name="page number">
            <a:extLst>
              <a:ext uri="{FF2B5EF4-FFF2-40B4-BE49-F238E27FC236}">
                <a16:creationId xmlns:a16="http://schemas.microsoft.com/office/drawing/2014/main" id="{936BDB63-5001-6643-8244-F4DC85EB6FA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7993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3695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r>
              <a:rPr lang="en-US" dirty="0"/>
              <a:t>Quote text here; leaf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sp>
        <p:nvSpPr>
          <p:cNvPr id="4" name="Picture Placeholder 3">
            <a:extLst>
              <a:ext uri="{FF2B5EF4-FFF2-40B4-BE49-F238E27FC236}">
                <a16:creationId xmlns:a16="http://schemas.microsoft.com/office/drawing/2014/main" id="{D11B66FB-15E1-2040-A593-0D73087AE63D}"/>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dirty="0"/>
              <a:t>Click to insert logo</a:t>
            </a:r>
            <a:br>
              <a:rPr lang="en-US" dirty="0"/>
            </a:br>
            <a:r>
              <a:rPr lang="en-US" dirty="0"/>
              <a:t>or delete box</a:t>
            </a:r>
          </a:p>
        </p:txBody>
      </p:sp>
      <p:grpSp>
        <p:nvGrpSpPr>
          <p:cNvPr id="2" name="Group 1">
            <a:extLst>
              <a:ext uri="{FF2B5EF4-FFF2-40B4-BE49-F238E27FC236}">
                <a16:creationId xmlns:a16="http://schemas.microsoft.com/office/drawing/2014/main" id="{090E8E2E-EFA6-5A42-B35E-12A84F469F97}"/>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6929AF44-0479-6541-9258-E959844CA2A9}"/>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23">
              <a:extLst>
                <a:ext uri="{FF2B5EF4-FFF2-40B4-BE49-F238E27FC236}">
                  <a16:creationId xmlns:a16="http://schemas.microsoft.com/office/drawing/2014/main" id="{D1936A9A-6897-C140-B6A9-D68F7AA9222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3E682E30-2BE8-8745-87FE-77EDCEB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7CAE9338-506F-0843-A399-10B5FE4EF2C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8" name="page number">
            <a:extLst>
              <a:ext uri="{FF2B5EF4-FFF2-40B4-BE49-F238E27FC236}">
                <a16:creationId xmlns:a16="http://schemas.microsoft.com/office/drawing/2014/main" id="{301A9673-C951-434F-BC5E-005E8CDA258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86385"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here; plum and indigo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sp>
        <p:nvSpPr>
          <p:cNvPr id="36" name="Picture Placeholder 3">
            <a:extLst>
              <a:ext uri="{FF2B5EF4-FFF2-40B4-BE49-F238E27FC236}">
                <a16:creationId xmlns:a16="http://schemas.microsoft.com/office/drawing/2014/main" id="{CF3E331C-A0C4-F64C-BE09-755DD5E5682B}"/>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dirty="0"/>
              <a:t>Click to insert logo</a:t>
            </a:r>
            <a:br>
              <a:rPr lang="en-US" dirty="0"/>
            </a:br>
            <a:r>
              <a:rPr lang="en-US" dirty="0"/>
              <a:t>or delete box</a:t>
            </a:r>
          </a:p>
        </p:txBody>
      </p:sp>
      <p:grpSp>
        <p:nvGrpSpPr>
          <p:cNvPr id="2" name="Group 1">
            <a:extLst>
              <a:ext uri="{FF2B5EF4-FFF2-40B4-BE49-F238E27FC236}">
                <a16:creationId xmlns:a16="http://schemas.microsoft.com/office/drawing/2014/main" id="{0A398BA4-9894-8C46-9A88-F0C5B55A9C66}"/>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9813F662-D93E-A246-9A66-9C633612BAD4}"/>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F51458F2-1920-4946-B520-0652DD0FE812}"/>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821BCE10-21AD-E54C-AECD-BC73F4035B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A5D87D25-F61A-8547-94BF-0EE127DB5C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8" name="page number">
            <a:extLst>
              <a:ext uri="{FF2B5EF4-FFF2-40B4-BE49-F238E27FC236}">
                <a16:creationId xmlns:a16="http://schemas.microsoft.com/office/drawing/2014/main" id="{7E8BBC37-4E89-684B-92FC-B15AB2D14DC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25871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 (Insert pronouns)</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21" name="parallelograms">
            <a:extLst>
              <a:ext uri="{FF2B5EF4-FFF2-40B4-BE49-F238E27FC236}">
                <a16:creationId xmlns:a16="http://schemas.microsoft.com/office/drawing/2014/main" id="{7B114B52-28F8-AA44-846E-FA0C89BD3F33}"/>
              </a:ext>
              <a:ext uri="{C183D7F6-B498-43B3-948B-1728B52AA6E4}">
                <adec:decorative xmlns:adec="http://schemas.microsoft.com/office/drawing/2017/decorative" val="1"/>
              </a:ext>
            </a:extLst>
          </p:cNvPr>
          <p:cNvGrpSpPr/>
          <p:nvPr userDrawn="1"/>
        </p:nvGrpSpPr>
        <p:grpSpPr>
          <a:xfrm>
            <a:off x="-1508096" y="1104550"/>
            <a:ext cx="9623529" cy="5474730"/>
            <a:chOff x="-1508096" y="1104550"/>
            <a:chExt cx="9623529" cy="5474730"/>
          </a:xfrm>
        </p:grpSpPr>
        <p:sp>
          <p:nvSpPr>
            <p:cNvPr id="22" name="Freeform 21" title="gradient decorative shape">
              <a:extLst>
                <a:ext uri="{FF2B5EF4-FFF2-40B4-BE49-F238E27FC236}">
                  <a16:creationId xmlns:a16="http://schemas.microsoft.com/office/drawing/2014/main" id="{AB5F04B2-4F7A-EC45-A042-AC284F14E2DC}"/>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22" title="gradient decorative shape">
              <a:extLst>
                <a:ext uri="{FF2B5EF4-FFF2-40B4-BE49-F238E27FC236}">
                  <a16:creationId xmlns:a16="http://schemas.microsoft.com/office/drawing/2014/main" id="{194B1BEA-09EE-FD44-8970-078C8F4C1BA5}"/>
                </a:ext>
              </a:extLst>
            </p:cNvPr>
            <p:cNvSpPr/>
            <p:nvPr userDrawn="1"/>
          </p:nvSpPr>
          <p:spPr>
            <a:xfrm rot="2700000">
              <a:off x="1967574" y="-2371120"/>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9835B5FA-E5F3-B244-A2B0-993251C8A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81DA5737-1069-0E4F-B6AF-F743D3E30FA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253434"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here; aqua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grpSp>
        <p:nvGrpSpPr>
          <p:cNvPr id="2" name="Group 1">
            <a:extLst>
              <a:ext uri="{FF2B5EF4-FFF2-40B4-BE49-F238E27FC236}">
                <a16:creationId xmlns:a16="http://schemas.microsoft.com/office/drawing/2014/main" id="{85A14C2F-491B-7D49-B278-18D84B2B398C}"/>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17" name="Freeform: Shape 23">
              <a:extLst>
                <a:ext uri="{FF2B5EF4-FFF2-40B4-BE49-F238E27FC236}">
                  <a16:creationId xmlns:a16="http://schemas.microsoft.com/office/drawing/2014/main" id="{BB093659-8E1B-434C-923A-B856657C422A}"/>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8AC3654A-0B1C-0744-B98A-611BF29E48BC}"/>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34" name="Picture Placeholder 3">
            <a:extLst>
              <a:ext uri="{FF2B5EF4-FFF2-40B4-BE49-F238E27FC236}">
                <a16:creationId xmlns:a16="http://schemas.microsoft.com/office/drawing/2014/main" id="{53B64DC7-FD3B-C64A-970A-8AB1618CF115}"/>
              </a:ext>
            </a:extLst>
          </p:cNvPr>
          <p:cNvSpPr>
            <a:spLocks noGrp="1"/>
          </p:cNvSpPr>
          <p:nvPr>
            <p:ph type="pic" sz="quarter" idx="18" hasCustomPrompt="1"/>
          </p:nvPr>
        </p:nvSpPr>
        <p:spPr>
          <a:xfrm>
            <a:off x="8523288" y="4619335"/>
            <a:ext cx="2740025" cy="1371600"/>
          </a:xfrm>
          <a:noFill/>
        </p:spPr>
        <p:txBody>
          <a:bodyPr lIns="91440" rIns="91440" anchor="ctr" anchorCtr="0"/>
          <a:lstStyle>
            <a:lvl1pPr algn="ctr">
              <a:defRPr sz="1600" b="0">
                <a:solidFill>
                  <a:schemeClr val="tx2"/>
                </a:solidFill>
              </a:defRPr>
            </a:lvl1pPr>
          </a:lstStyle>
          <a:p>
            <a:r>
              <a:rPr lang="en-US" dirty="0"/>
              <a:t>Click to insert logo </a:t>
            </a:r>
            <a:br>
              <a:rPr lang="en-US" dirty="0"/>
            </a:br>
            <a:r>
              <a:rPr lang="en-US" dirty="0"/>
              <a:t>or delete box</a:t>
            </a:r>
          </a:p>
        </p:txBody>
      </p:sp>
      <p:pic>
        <p:nvPicPr>
          <p:cNvPr id="15" name="VMware logo">
            <a:extLst>
              <a:ext uri="{FF2B5EF4-FFF2-40B4-BE49-F238E27FC236}">
                <a16:creationId xmlns:a16="http://schemas.microsoft.com/office/drawing/2014/main" id="{67F25AA0-A457-AF4E-B8D6-CF0670247E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0CE3F24D-CBD0-9249-9728-FA2C90BA47E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8" name="page number">
            <a:extLst>
              <a:ext uri="{FF2B5EF4-FFF2-40B4-BE49-F238E27FC236}">
                <a16:creationId xmlns:a16="http://schemas.microsoft.com/office/drawing/2014/main" id="{4E16E4F7-C21F-BA49-825B-F45719FCC2D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25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2">
                  <a:alpha val="30000"/>
                </a:schemeClr>
              </a:gs>
              <a:gs pos="65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pic>
        <p:nvPicPr>
          <p:cNvPr id="13" name="VMware logo">
            <a:extLst>
              <a:ext uri="{FF2B5EF4-FFF2-40B4-BE49-F238E27FC236}">
                <a16:creationId xmlns:a16="http://schemas.microsoft.com/office/drawing/2014/main" id="{4AF53669-44E1-064C-ABA3-36A0F288EC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1A0207FD-1438-7B47-85BB-02AC22D3EC2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204A6E3E-7603-944A-930D-3C3120226A6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550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Quote with Photo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Freeform: Shape 16">
            <a:extLst>
              <a:ext uri="{FF2B5EF4-FFF2-40B4-BE49-F238E27FC236}">
                <a16:creationId xmlns:a16="http://schemas.microsoft.com/office/drawing/2014/main" id="{95EE9B98-ABF9-AC49-8A58-9163892C82F4}"/>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2">
                  <a:alpha val="30000"/>
                </a:schemeClr>
              </a:gs>
              <a:gs pos="65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 person working in a home office.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pic>
        <p:nvPicPr>
          <p:cNvPr id="13" name="VMware logo">
            <a:extLst>
              <a:ext uri="{FF2B5EF4-FFF2-40B4-BE49-F238E27FC236}">
                <a16:creationId xmlns:a16="http://schemas.microsoft.com/office/drawing/2014/main" id="{AD0A5962-FD4A-8647-8A78-11D60A7E984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7FC8B205-E698-D944-AAC9-D11F6A6EB33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6" name="page number">
            <a:extLst>
              <a:ext uri="{FF2B5EF4-FFF2-40B4-BE49-F238E27FC236}">
                <a16:creationId xmlns:a16="http://schemas.microsoft.com/office/drawing/2014/main" id="{EB83FDA5-96BE-A64C-A237-328B344F2C9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solidFill>
                  <a:schemeClr val="bg2"/>
                </a:solidFill>
              </a:rPr>
              <a:pPr lvl="0" algn="r"/>
              <a:t>‹#›</a:t>
            </a:fld>
            <a:endParaRPr lang="en-US" dirty="0">
              <a:solidFill>
                <a:schemeClr val="bg2"/>
              </a:solidFill>
            </a:endParaRPr>
          </a:p>
        </p:txBody>
      </p:sp>
    </p:spTree>
    <p:extLst>
      <p:ext uri="{BB962C8B-B14F-4D97-AF65-F5344CB8AC3E}">
        <p14:creationId xmlns:p14="http://schemas.microsoft.com/office/powerpoint/2010/main" val="290928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Quote with Photo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2">
                  <a:alpha val="25000"/>
                </a:schemeClr>
              </a:gs>
              <a:gs pos="65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two casually dressed employees meeting outside, looking at a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pic>
        <p:nvPicPr>
          <p:cNvPr id="13" name="VMware logo">
            <a:extLst>
              <a:ext uri="{FF2B5EF4-FFF2-40B4-BE49-F238E27FC236}">
                <a16:creationId xmlns:a16="http://schemas.microsoft.com/office/drawing/2014/main" id="{8EB6A4A9-CE5F-334C-B52E-09592BC648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5760A09A-D7AA-DF45-B400-F48153E08FE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693F64A4-E13D-744F-8062-B138B975B8C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90765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2">
                  <a:alpha val="25000"/>
                </a:schemeClr>
              </a:gs>
              <a:gs pos="65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039250"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 person checking on operations at a windmill farm (sustainable energy).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pic>
        <p:nvPicPr>
          <p:cNvPr id="13" name="VMware logo">
            <a:extLst>
              <a:ext uri="{FF2B5EF4-FFF2-40B4-BE49-F238E27FC236}">
                <a16:creationId xmlns:a16="http://schemas.microsoft.com/office/drawing/2014/main" id="{BC657B24-3A20-4E4A-8602-D510933FEB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67698D89-5835-FB49-A793-35ADEB2D4E56}"/>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8A6013D7-1F4E-374F-B8B9-E16301E4E9B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6036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Quote with Photo – Whit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2">
                  <a:alpha val="7000"/>
                </a:schemeClr>
              </a:gs>
              <a:gs pos="6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4998061"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of an employee looking at a digital tablet, in a casual environment.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tx2"/>
                </a:solidFill>
              </a:defRPr>
            </a:lvl1pPr>
          </a:lstStyle>
          <a:p>
            <a:pPr lvl="0"/>
            <a:r>
              <a:rPr lang="en-US" dirty="0"/>
              <a:t>Source Name</a:t>
            </a:r>
          </a:p>
        </p:txBody>
      </p:sp>
      <p:pic>
        <p:nvPicPr>
          <p:cNvPr id="13" name="VMware logo">
            <a:extLst>
              <a:ext uri="{FF2B5EF4-FFF2-40B4-BE49-F238E27FC236}">
                <a16:creationId xmlns:a16="http://schemas.microsoft.com/office/drawing/2014/main" id="{310CD13E-893B-8D40-B23D-7F1EE453C07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04DE47DE-D220-0C4D-BEB0-6D7971E736BD}"/>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75E07E26-F43E-4A40-A36D-771460992CD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04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Seventh level</a:t>
            </a:r>
          </a:p>
          <a:p>
            <a:pPr lvl="6"/>
            <a:r>
              <a:rPr lang="en-US" dirty="0"/>
              <a:t>Eighth level</a:t>
            </a:r>
          </a:p>
          <a:p>
            <a:pPr lvl="7"/>
            <a:r>
              <a:rPr lang="en-US" dirty="0"/>
              <a:t>Nineth level</a:t>
            </a:r>
          </a:p>
        </p:txBody>
      </p:sp>
      <p:sp>
        <p:nvSpPr>
          <p:cNvPr id="7" name="page number">
            <a:extLst>
              <a:ext uri="{FF2B5EF4-FFF2-40B4-BE49-F238E27FC236}">
                <a16:creationId xmlns:a16="http://schemas.microsoft.com/office/drawing/2014/main" id="{F285336D-6E84-2B46-BC43-470B9730004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3A82B-8D0C-C948-8718-C3A27F8B59DB}"/>
              </a:ext>
            </a:extLst>
          </p:cNvPr>
          <p:cNvSpPr>
            <a:spLocks noGrp="1"/>
          </p:cNvSpPr>
          <p:nvPr>
            <p:ph type="title" hasCustomPrompt="1"/>
          </p:nvPr>
        </p:nvSpPr>
        <p:spPr/>
        <p:txBody>
          <a:bodyPr/>
          <a:lstStyle/>
          <a:p>
            <a:r>
              <a:rPr lang="en-US" dirty="0"/>
              <a:t>Click to Edit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3D6C436B-604E-5148-BF09-1EE9F212912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F52C304A-0447-124E-8406-12962117A6A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2"/>
                </a:solidFill>
              </a:defRPr>
            </a:lvl1pPr>
            <a:lvl2pPr>
              <a:buClr>
                <a:schemeClr val="tx2"/>
              </a:buClr>
              <a:defRPr lang="en-US" sz="1600" dirty="0">
                <a:solidFill>
                  <a:schemeClr val="tx2"/>
                </a:solidFill>
              </a:defRPr>
            </a:lvl2pPr>
            <a:lvl3pPr>
              <a:buClr>
                <a:schemeClr val="tx2"/>
              </a:buClr>
              <a:defRPr lang="en-US" sz="1400" dirty="0">
                <a:solidFill>
                  <a:schemeClr val="tx2"/>
                </a:solidFill>
              </a:defRPr>
            </a:lvl3pPr>
            <a:lvl4pPr>
              <a:buClr>
                <a:schemeClr val="tx2"/>
              </a:buClr>
              <a:defRPr lang="en-US" sz="1200" dirty="0">
                <a:solidFill>
                  <a:schemeClr val="tx2"/>
                </a:solidFill>
              </a:defRPr>
            </a:lvl4pPr>
            <a:lvl5pPr>
              <a:buClr>
                <a:schemeClr val="tx2"/>
              </a:buClr>
              <a:defRPr lang="en-US" sz="1200" dirty="0">
                <a:solidFill>
                  <a:schemeClr val="tx2"/>
                </a:solidFill>
              </a:defRPr>
            </a:lvl5pPr>
            <a:lvl6pPr>
              <a:buClr>
                <a:schemeClr val="tx2"/>
              </a:buClr>
              <a:defRPr sz="1200">
                <a:solidFill>
                  <a:schemeClr val="tx2"/>
                </a:solidFill>
              </a:defRPr>
            </a:lvl6pPr>
            <a:lvl7pPr>
              <a:buClr>
                <a:schemeClr val="tx2"/>
              </a:buClr>
              <a:defRPr sz="1200">
                <a:solidFill>
                  <a:schemeClr val="tx2"/>
                </a:solidFill>
              </a:defRPr>
            </a:lvl7pPr>
            <a:lvl8pPr>
              <a:buClrTx/>
              <a:defRPr sz="1200">
                <a:solidFill>
                  <a:schemeClr val="tx2"/>
                </a:solidFill>
              </a:defRPr>
            </a:lvl8pPr>
            <a:lvl9pPr>
              <a:buClrTx/>
              <a:defRPr sz="1200">
                <a:solidFill>
                  <a:schemeClr val="tx2"/>
                </a:solidFill>
              </a:defRPr>
            </a:lvl9pPr>
          </a:lstStyle>
          <a:p>
            <a:pPr lvl="0"/>
            <a:r>
              <a:rPr lang="en-US" dirty="0"/>
              <a:t>Click to add graphic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ltGray">
          <a:xfrm>
            <a:off x="6323381" y="1600201"/>
            <a:ext cx="5865445" cy="4572000"/>
          </a:xfrm>
          <a:solidFill>
            <a:srgbClr val="05142E"/>
          </a:solidFill>
        </p:spPr>
        <p:txBody>
          <a:bodyPr lIns="457200" tIns="457200" rIns="594360"/>
          <a:lstStyle>
            <a:lvl1pPr>
              <a:spcBef>
                <a:spcPts val="1200"/>
              </a:spcBef>
              <a:defRPr sz="1800">
                <a:solidFill>
                  <a:schemeClr val="tx2"/>
                </a:solidFill>
              </a:defRPr>
            </a:lvl1pPr>
            <a:lvl2pPr>
              <a:buClr>
                <a:schemeClr val="bg1"/>
              </a:buClr>
              <a:defRPr sz="1600">
                <a:solidFill>
                  <a:schemeClr val="tx2"/>
                </a:solidFill>
              </a:defRPr>
            </a:lvl2pPr>
            <a:lvl3pPr>
              <a:buClr>
                <a:schemeClr val="bg1"/>
              </a:buClr>
              <a:defRPr sz="1400">
                <a:solidFill>
                  <a:schemeClr val="tx2"/>
                </a:solidFill>
              </a:defRPr>
            </a:lvl3pPr>
            <a:lvl4pPr>
              <a:buClr>
                <a:schemeClr val="bg1"/>
              </a:buClr>
              <a:defRPr sz="1200">
                <a:solidFill>
                  <a:schemeClr val="tx2"/>
                </a:solidFill>
              </a:defRPr>
            </a:lvl4pPr>
            <a:lvl5pPr>
              <a:buClr>
                <a:schemeClr val="bg1"/>
              </a:buClr>
              <a:defRPr sz="12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r>
              <a:rPr lang="en-GB"/>
              <a:t>Click to edit Master text styles</a:t>
            </a:r>
          </a:p>
        </p:txBody>
      </p:sp>
      <p:sp>
        <p:nvSpPr>
          <p:cNvPr id="7" name="page number">
            <a:extLst>
              <a:ext uri="{FF2B5EF4-FFF2-40B4-BE49-F238E27FC236}">
                <a16:creationId xmlns:a16="http://schemas.microsoft.com/office/drawing/2014/main" id="{D983FE83-6F46-E243-A06F-8A5F08CBC6E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 (Insert pronouns)</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21" name="parallelogram graphics">
            <a:extLst>
              <a:ext uri="{FF2B5EF4-FFF2-40B4-BE49-F238E27FC236}">
                <a16:creationId xmlns:a16="http://schemas.microsoft.com/office/drawing/2014/main" id="{BD126AFE-F01B-6449-AEAE-B39D34B275D8}"/>
              </a:ext>
              <a:ext uri="{C183D7F6-B498-43B3-948B-1728B52AA6E4}">
                <adec:decorative xmlns:adec="http://schemas.microsoft.com/office/drawing/2017/decorative" val="1"/>
              </a:ext>
            </a:extLst>
          </p:cNvPr>
          <p:cNvGrpSpPr/>
          <p:nvPr userDrawn="1"/>
        </p:nvGrpSpPr>
        <p:grpSpPr>
          <a:xfrm>
            <a:off x="-1527975" y="1125016"/>
            <a:ext cx="9623529" cy="5454264"/>
            <a:chOff x="-1527975" y="1125016"/>
            <a:chExt cx="9623529" cy="5454264"/>
          </a:xfrm>
        </p:grpSpPr>
        <p:sp>
          <p:nvSpPr>
            <p:cNvPr id="22" name="Freeform 21" title="gradient decorative shape">
              <a:extLst>
                <a:ext uri="{FF2B5EF4-FFF2-40B4-BE49-F238E27FC236}">
                  <a16:creationId xmlns:a16="http://schemas.microsoft.com/office/drawing/2014/main" id="{27760C61-4817-594E-83A0-EDCFD0E3EBB0}"/>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22" title="gradient decorative shape">
              <a:extLst>
                <a:ext uri="{FF2B5EF4-FFF2-40B4-BE49-F238E27FC236}">
                  <a16:creationId xmlns:a16="http://schemas.microsoft.com/office/drawing/2014/main" id="{C76C0D0C-03C6-9148-917E-2D0084D2412F}"/>
                </a:ext>
              </a:extLst>
            </p:cNvPr>
            <p:cNvSpPr/>
            <p:nvPr userDrawn="1"/>
          </p:nvSpPr>
          <p:spPr>
            <a:xfrm rot="2700000">
              <a:off x="1947695" y="-2350654"/>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EAB30B63-C12D-424F-AD40-7B6C3E0C6B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5" name="Copyright" descr="Confidential copyright VMware, Inc. 2021">
            <a:extLst>
              <a:ext uri="{FF2B5EF4-FFF2-40B4-BE49-F238E27FC236}">
                <a16:creationId xmlns:a16="http://schemas.microsoft.com/office/drawing/2014/main" id="{5766A47F-7ED9-BD4D-AE73-0DF9F969AC2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Content Balanced – Colo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solidFill>
            <a:srgbClr val="05142E"/>
          </a:solidFill>
        </p:spPr>
        <p:txBody>
          <a:bodyPr vert="horz" lIns="594360" tIns="457200" rIns="457200" bIns="457200" rtlCol="0">
            <a:noAutofit/>
          </a:bodyPr>
          <a:lstStyle>
            <a:lvl1pPr>
              <a:spcBef>
                <a:spcPts val="1200"/>
              </a:spcBef>
              <a:defRPr lang="en-US" sz="1800" dirty="0">
                <a:solidFill>
                  <a:schemeClr val="tx2"/>
                </a:solidFill>
              </a:defRPr>
            </a:lvl1pPr>
            <a:lvl2pPr>
              <a:buClr>
                <a:schemeClr val="bg1"/>
              </a:buClr>
              <a:defRPr lang="en-US" sz="1600" dirty="0">
                <a:solidFill>
                  <a:schemeClr val="tx2"/>
                </a:solidFill>
              </a:defRPr>
            </a:lvl2pPr>
            <a:lvl3pPr>
              <a:buClr>
                <a:schemeClr val="bg1"/>
              </a:buClr>
              <a:defRPr lang="en-US" sz="1400" dirty="0">
                <a:solidFill>
                  <a:schemeClr val="tx2"/>
                </a:solidFill>
              </a:defRPr>
            </a:lvl3pPr>
            <a:lvl4pPr>
              <a:buClr>
                <a:schemeClr val="bg1"/>
              </a:buClr>
              <a:defRPr lang="en-US" sz="1200" dirty="0">
                <a:solidFill>
                  <a:schemeClr val="tx2"/>
                </a:solidFill>
              </a:defRPr>
            </a:lvl4pPr>
            <a:lvl5pPr>
              <a:buClr>
                <a:schemeClr val="bg1"/>
              </a:buClr>
              <a:defRPr lang="en-US" sz="1200" dirty="0">
                <a:solidFill>
                  <a:schemeClr val="tx2"/>
                </a:solidFill>
              </a:defRPr>
            </a:lvl5pPr>
            <a:lvl6pPr>
              <a:buClrTx/>
              <a:defRPr sz="1800">
                <a:solidFill>
                  <a:schemeClr val="tx2"/>
                </a:solidFill>
              </a:defRPr>
            </a:lvl6pPr>
            <a:lvl7pPr>
              <a:buClrTx/>
              <a:defRPr sz="1400">
                <a:solidFill>
                  <a:schemeClr val="tx2"/>
                </a:solidFill>
              </a:defRPr>
            </a:lvl7pPr>
            <a:lvl8pPr>
              <a:buClrTx/>
              <a:defRPr sz="1200">
                <a:solidFill>
                  <a:schemeClr val="tx2"/>
                </a:solidFill>
              </a:defRPr>
            </a:lvl8pPr>
            <a:lvl9pPr>
              <a:buClrTx/>
              <a:defRPr sz="1800">
                <a:solidFill>
                  <a:schemeClr val="tx2"/>
                </a:solidFill>
              </a:defRPr>
            </a:lvl9pPr>
          </a:lstStyle>
          <a:p>
            <a:pPr lvl="0"/>
            <a:r>
              <a:rPr lang="en-GB"/>
              <a:t>Click to edit Master text styles</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noFill/>
        </p:spPr>
        <p:txBody>
          <a:bodyPr vert="horz" lIns="594360" tIns="457200" rIns="457200" bIns="45720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spcBef>
                <a:spcPts val="1200"/>
              </a:spcBef>
            </a:pPr>
            <a:r>
              <a:rPr lang="en-US" dirty="0"/>
              <a:t>Click to add graphic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032A3E68-6E3A-0447-8569-52BAA6D4238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9713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 Click to Add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33B146DC-C9C2-FA41-B772-5699A0475948}"/>
              </a:ext>
            </a:extLst>
          </p:cNvPr>
          <p:cNvSpPr>
            <a:spLocks noGrp="1"/>
          </p:cNvSpPr>
          <p:nvPr>
            <p:ph type="body" sz="quarter" idx="17" hasCustomPrompt="1"/>
          </p:nvPr>
        </p:nvSpPr>
        <p:spPr bwMode="gray">
          <a:xfrm>
            <a:off x="14192" y="1557671"/>
            <a:ext cx="5637213" cy="911225"/>
          </a:xfrm>
          <a:noFill/>
        </p:spPr>
        <p:txBody>
          <a:bodyPr vert="horz" lIns="594360" tIns="91440" rIns="457200" bIns="91440" rtlCol="0" anchor="b">
            <a:noAutofit/>
          </a:bodyPr>
          <a:lstStyle>
            <a:lvl1pPr>
              <a:defRPr lang="en-US" sz="2000">
                <a:solidFill>
                  <a:schemeClr val="tx2"/>
                </a:solidFill>
              </a:defRPr>
            </a:lvl1pPr>
          </a:lstStyle>
          <a:p>
            <a:pPr lvl="0"/>
            <a:r>
              <a:rPr lang="en-US" dirty="0"/>
              <a:t>Click to add header </a:t>
            </a:r>
          </a:p>
        </p:txBody>
      </p:sp>
      <p:sp>
        <p:nvSpPr>
          <p:cNvPr id="14" name="Rectangle 13">
            <a:extLst>
              <a:ext uri="{FF2B5EF4-FFF2-40B4-BE49-F238E27FC236}">
                <a16:creationId xmlns:a16="http://schemas.microsoft.com/office/drawing/2014/main" id="{49B7B446-3536-B54E-A5AF-A4211B64C9B3}"/>
              </a:ext>
              <a:ext uri="{C183D7F6-B498-43B3-948B-1728B52AA6E4}">
                <adec:decorative xmlns:adec="http://schemas.microsoft.com/office/drawing/2017/decorative" val="1"/>
              </a:ext>
            </a:extLst>
          </p:cNvPr>
          <p:cNvSpPr/>
          <p:nvPr userDrawn="1"/>
        </p:nvSpPr>
        <p:spPr>
          <a:xfrm>
            <a:off x="607058" y="2484176"/>
            <a:ext cx="50443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E280C82E-F9E7-6548-A26D-21EA8F00A2BF}"/>
              </a:ext>
            </a:extLst>
          </p:cNvPr>
          <p:cNvSpPr>
            <a:spLocks noGrp="1"/>
          </p:cNvSpPr>
          <p:nvPr>
            <p:ph sz="quarter" idx="14" hasCustomPrompt="1"/>
          </p:nvPr>
        </p:nvSpPr>
        <p:spPr bwMode="gray">
          <a:xfrm>
            <a:off x="1" y="2531854"/>
            <a:ext cx="5651404" cy="3581867"/>
          </a:xfrm>
          <a:noFill/>
        </p:spPr>
        <p:txBody>
          <a:bodyPr lIns="59436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5" name="Text Placeholder 4">
            <a:extLst>
              <a:ext uri="{FF2B5EF4-FFF2-40B4-BE49-F238E27FC236}">
                <a16:creationId xmlns:a16="http://schemas.microsoft.com/office/drawing/2014/main" id="{C771975B-C6C9-8748-8264-7246CF8BD6A0}"/>
              </a:ext>
            </a:extLst>
          </p:cNvPr>
          <p:cNvSpPr>
            <a:spLocks noGrp="1"/>
          </p:cNvSpPr>
          <p:nvPr>
            <p:ph type="body" sz="quarter" idx="18" hasCustomPrompt="1"/>
          </p:nvPr>
        </p:nvSpPr>
        <p:spPr bwMode="gray">
          <a:xfrm>
            <a:off x="6551981" y="1557671"/>
            <a:ext cx="5372100" cy="911225"/>
          </a:xfrm>
          <a:noFill/>
        </p:spPr>
        <p:txBody>
          <a:bodyPr vert="horz" lIns="0" tIns="91440" rIns="457200" bIns="91440" rtlCol="0" anchor="b">
            <a:noAutofit/>
          </a:bodyPr>
          <a:lstStyle>
            <a:lvl1pPr>
              <a:defRPr lang="en-US" sz="2000">
                <a:solidFill>
                  <a:schemeClr val="tx2"/>
                </a:solidFill>
              </a:defRPr>
            </a:lvl1pPr>
          </a:lstStyle>
          <a:p>
            <a:pPr lvl="0"/>
            <a:r>
              <a:rPr lang="en-US" dirty="0"/>
              <a:t>Click to add header </a:t>
            </a:r>
          </a:p>
        </p:txBody>
      </p:sp>
      <p:sp>
        <p:nvSpPr>
          <p:cNvPr id="16" name="Rectangle 15">
            <a:extLst>
              <a:ext uri="{FF2B5EF4-FFF2-40B4-BE49-F238E27FC236}">
                <a16:creationId xmlns:a16="http://schemas.microsoft.com/office/drawing/2014/main" id="{6ACEB3AE-B9BC-DD4E-882A-75389D310FF4}"/>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4D5A7D37-0086-3449-8FC1-2269C1DF0ABF}"/>
              </a:ext>
            </a:extLst>
          </p:cNvPr>
          <p:cNvSpPr>
            <a:spLocks noGrp="1"/>
          </p:cNvSpPr>
          <p:nvPr>
            <p:ph sz="quarter" idx="16" hasCustomPrompt="1"/>
          </p:nvPr>
        </p:nvSpPr>
        <p:spPr bwMode="gray">
          <a:xfrm>
            <a:off x="6551981" y="2531854"/>
            <a:ext cx="5372682" cy="3581867"/>
          </a:xfrm>
          <a:noFill/>
        </p:spPr>
        <p:txBody>
          <a:bodyPr lIns="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7" name="page number">
            <a:extLst>
              <a:ext uri="{FF2B5EF4-FFF2-40B4-BE49-F238E27FC236}">
                <a16:creationId xmlns:a16="http://schemas.microsoft.com/office/drawing/2014/main" id="{F61291C2-A828-724E-9F12-5BDF49596C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2" name="Text Placeholder 3">
            <a:extLst>
              <a:ext uri="{FF2B5EF4-FFF2-40B4-BE49-F238E27FC236}">
                <a16:creationId xmlns:a16="http://schemas.microsoft.com/office/drawing/2014/main" id="{B133E3A8-FC66-D845-BB81-981F6791FEE2}"/>
              </a:ext>
            </a:extLst>
          </p:cNvPr>
          <p:cNvSpPr>
            <a:spLocks noGrp="1"/>
          </p:cNvSpPr>
          <p:nvPr>
            <p:ph type="body" sz="quarter" idx="28" hasCustomPrompt="1"/>
          </p:nvPr>
        </p:nvSpPr>
        <p:spPr>
          <a:xfrm>
            <a:off x="592866"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1" name="Rectangle 20">
            <a:extLst>
              <a:ext uri="{FF2B5EF4-FFF2-40B4-BE49-F238E27FC236}">
                <a16:creationId xmlns:a16="http://schemas.microsoft.com/office/drawing/2014/main" id="{C2398D1B-396A-5E43-9C5F-A2E27F55DCDC}"/>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Text Placeholder 15">
            <a:extLst>
              <a:ext uri="{FF2B5EF4-FFF2-40B4-BE49-F238E27FC236}">
                <a16:creationId xmlns:a16="http://schemas.microsoft.com/office/drawing/2014/main" id="{5B438565-379B-A748-A7F7-34E75A38875D}"/>
              </a:ext>
            </a:extLst>
          </p:cNvPr>
          <p:cNvSpPr>
            <a:spLocks noGrp="1"/>
          </p:cNvSpPr>
          <p:nvPr>
            <p:ph type="body" sz="quarter" idx="27" hasCustomPrompt="1"/>
          </p:nvPr>
        </p:nvSpPr>
        <p:spPr>
          <a:xfrm>
            <a:off x="592866" y="2568633"/>
            <a:ext cx="3593592" cy="3537076"/>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0" name="Text Placeholder 3">
            <a:extLst>
              <a:ext uri="{FF2B5EF4-FFF2-40B4-BE49-F238E27FC236}">
                <a16:creationId xmlns:a16="http://schemas.microsoft.com/office/drawing/2014/main" id="{FC760751-F769-054C-B511-E03BF4C85491}"/>
              </a:ext>
            </a:extLst>
          </p:cNvPr>
          <p:cNvSpPr>
            <a:spLocks noGrp="1"/>
          </p:cNvSpPr>
          <p:nvPr>
            <p:ph type="body" sz="quarter" idx="26" hasCustomPrompt="1"/>
          </p:nvPr>
        </p:nvSpPr>
        <p:spPr>
          <a:xfrm>
            <a:off x="4415154"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2" name="Rectangle 21">
            <a:extLst>
              <a:ext uri="{FF2B5EF4-FFF2-40B4-BE49-F238E27FC236}">
                <a16:creationId xmlns:a16="http://schemas.microsoft.com/office/drawing/2014/main" id="{7CCF5B55-6BF9-1C40-B3C9-6B46C512E0A9}"/>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5" name="Text Placeholder 13">
            <a:extLst>
              <a:ext uri="{FF2B5EF4-FFF2-40B4-BE49-F238E27FC236}">
                <a16:creationId xmlns:a16="http://schemas.microsoft.com/office/drawing/2014/main" id="{1705EBAA-8AC1-C94A-8137-C4E379CC3F5E}"/>
              </a:ext>
            </a:extLst>
          </p:cNvPr>
          <p:cNvSpPr>
            <a:spLocks noGrp="1"/>
          </p:cNvSpPr>
          <p:nvPr>
            <p:ph type="body" sz="quarter" idx="25" hasCustomPrompt="1"/>
          </p:nvPr>
        </p:nvSpPr>
        <p:spPr>
          <a:xfrm>
            <a:off x="4415154" y="2568632"/>
            <a:ext cx="3593592" cy="3545089"/>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Text Placeholder 3">
            <a:extLst>
              <a:ext uri="{FF2B5EF4-FFF2-40B4-BE49-F238E27FC236}">
                <a16:creationId xmlns:a16="http://schemas.microsoft.com/office/drawing/2014/main" id="{291F475F-7C17-C940-9DD9-01C6DAE1BC36}"/>
              </a:ext>
            </a:extLst>
          </p:cNvPr>
          <p:cNvSpPr>
            <a:spLocks noGrp="1"/>
          </p:cNvSpPr>
          <p:nvPr>
            <p:ph type="body" sz="quarter" idx="23" hasCustomPrompt="1"/>
          </p:nvPr>
        </p:nvSpPr>
        <p:spPr>
          <a:xfrm>
            <a:off x="8237442" y="1572122"/>
            <a:ext cx="3593592" cy="914400"/>
          </a:xfrm>
          <a:noFill/>
        </p:spPr>
        <p:txBody>
          <a:bodyPr lIns="0" tIns="91440" rIns="182880" bIns="91440" anchor="b"/>
          <a:lstStyle>
            <a:lvl1pPr>
              <a:defRPr sz="1800">
                <a:solidFill>
                  <a:schemeClr val="tx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3" name="Rectangle 22">
            <a:extLst>
              <a:ext uri="{FF2B5EF4-FFF2-40B4-BE49-F238E27FC236}">
                <a16:creationId xmlns:a16="http://schemas.microsoft.com/office/drawing/2014/main" id="{A3307E67-05AD-DC4C-B576-D5AEBCE03504}"/>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6" name="Text Placeholder 12">
            <a:extLst>
              <a:ext uri="{FF2B5EF4-FFF2-40B4-BE49-F238E27FC236}">
                <a16:creationId xmlns:a16="http://schemas.microsoft.com/office/drawing/2014/main" id="{71F1918C-24B6-EA40-86B8-40CC1FFA04DD}"/>
              </a:ext>
            </a:extLst>
          </p:cNvPr>
          <p:cNvSpPr>
            <a:spLocks noGrp="1"/>
          </p:cNvSpPr>
          <p:nvPr>
            <p:ph type="body" sz="quarter" idx="24" hasCustomPrompt="1"/>
          </p:nvPr>
        </p:nvSpPr>
        <p:spPr>
          <a:xfrm>
            <a:off x="8237442" y="2568632"/>
            <a:ext cx="3593592" cy="3566321"/>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6" name="page number">
            <a:extLst>
              <a:ext uri="{FF2B5EF4-FFF2-40B4-BE49-F238E27FC236}">
                <a16:creationId xmlns:a16="http://schemas.microsoft.com/office/drawing/2014/main" id="{92EF0029-2E8D-A049-B628-9CD998ABBA4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46C46746-3F52-B747-AB36-13FA9367DB14}"/>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05142E"/>
          </a:solidFill>
        </p:spPr>
        <p:txBody>
          <a:bodyPr lIns="594360" tIns="457200" rIns="457200" bIns="457200"/>
          <a:lstStyle>
            <a:lvl1pPr>
              <a:defRPr sz="1600">
                <a:solidFill>
                  <a:schemeClr val="tx2"/>
                </a:solidFill>
              </a:defRPr>
            </a:lvl1pPr>
            <a:lvl2pPr marL="171450" indent="-171450">
              <a:buClrTx/>
              <a:defRPr sz="1400">
                <a:solidFill>
                  <a:schemeClr val="tx2"/>
                </a:solidFill>
              </a:defRPr>
            </a:lvl2pPr>
            <a:lvl3pPr marL="342900" indent="-171450">
              <a:buClr>
                <a:schemeClr val="tx2"/>
              </a:buClr>
              <a:defRPr sz="1200">
                <a:solidFill>
                  <a:schemeClr val="tx2"/>
                </a:solidFill>
              </a:defRPr>
            </a:lvl3pPr>
            <a:lvl4pPr marL="514350" indent="-171450">
              <a:buClr>
                <a:schemeClr val="tx2"/>
              </a:buClr>
              <a:defRPr sz="1100">
                <a:solidFill>
                  <a:schemeClr val="tx2"/>
                </a:solidFill>
              </a:defRPr>
            </a:lvl4pPr>
            <a:lvl5pPr marL="742950" indent="-171450">
              <a:buClr>
                <a:schemeClr val="tx2"/>
              </a:buClr>
              <a:defRPr sz="1100">
                <a:solidFill>
                  <a:schemeClr val="tx2"/>
                </a:solidFill>
              </a:defRPr>
            </a:lvl5pPr>
            <a:lvl6pPr marL="750888" indent="-115888">
              <a:buClrTx/>
              <a:tabLst/>
              <a:defRPr sz="1100">
                <a:solidFill>
                  <a:schemeClr val="tx2"/>
                </a:solidFill>
              </a:defRPr>
            </a:lvl6pPr>
            <a:lvl7pPr marL="866775" indent="-115888">
              <a:buClrTx/>
              <a:tabLst/>
              <a:defRPr sz="1100">
                <a:solidFill>
                  <a:schemeClr val="tx2"/>
                </a:solidFill>
              </a:defRPr>
            </a:lvl7pPr>
            <a:lvl8pPr marL="919163" indent="-115888">
              <a:buClrTx/>
              <a:tabLst/>
              <a:defRPr sz="1100">
                <a:solidFill>
                  <a:schemeClr val="tx2"/>
                </a:solidFill>
              </a:defRPr>
            </a:lvl8pPr>
            <a:lvl9pPr marL="1036638" indent="-117475">
              <a:buClrTx/>
              <a:tabLst/>
              <a:defRPr sz="11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a:p>
            <a:pPr lvl="5"/>
            <a:endParaRPr lang="en-US" dirty="0"/>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tIns="457200"/>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Nineth level</a:t>
            </a:r>
          </a:p>
        </p:txBody>
      </p:sp>
      <p:sp>
        <p:nvSpPr>
          <p:cNvPr id="8" name="page number">
            <a:extLst>
              <a:ext uri="{FF2B5EF4-FFF2-40B4-BE49-F238E27FC236}">
                <a16:creationId xmlns:a16="http://schemas.microsoft.com/office/drawing/2014/main" id="{A89FCC65-3A18-8D40-9477-3B2A71EBF72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a:p>
            <a:pPr lvl="0"/>
            <a:endParaRPr lang="en-US" dirty="0"/>
          </a:p>
        </p:txBody>
      </p:sp>
      <p:sp>
        <p:nvSpPr>
          <p:cNvPr id="7" name="Rectangle 6">
            <a:extLst>
              <a:ext uri="{FF2B5EF4-FFF2-40B4-BE49-F238E27FC236}">
                <a16:creationId xmlns:a16="http://schemas.microsoft.com/office/drawing/2014/main" id="{58CB4DEC-BDC5-8446-906A-A3F44C2B4F3B}"/>
              </a:ext>
              <a:ext uri="{C183D7F6-B498-43B3-948B-1728B52AA6E4}">
                <adec:decorative xmlns:adec="http://schemas.microsoft.com/office/drawing/2017/decorative" val="1"/>
              </a:ext>
            </a:extLst>
          </p:cNvPr>
          <p:cNvSpPr/>
          <p:nvPr userDrawn="1"/>
        </p:nvSpPr>
        <p:spPr>
          <a:xfrm flipV="1">
            <a:off x="9294813"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05142E"/>
          </a:solidFill>
        </p:spPr>
        <p:txBody>
          <a:bodyPr lIns="457200" tIns="457200" rIns="594360" bIns="457200"/>
          <a:lstStyle>
            <a:lvl1pPr>
              <a:defRPr sz="1600">
                <a:solidFill>
                  <a:schemeClr val="tx2"/>
                </a:solidFill>
              </a:defRPr>
            </a:lvl1pPr>
            <a:lvl2pPr marL="171450" indent="-171450">
              <a:buClrTx/>
              <a:defRPr sz="1400">
                <a:solidFill>
                  <a:schemeClr val="tx2"/>
                </a:solidFill>
              </a:defRPr>
            </a:lvl2pPr>
            <a:lvl3pPr marL="342900" indent="-171450">
              <a:buClrTx/>
              <a:defRPr sz="1200">
                <a:solidFill>
                  <a:schemeClr val="tx2"/>
                </a:solidFill>
              </a:defRPr>
            </a:lvl3pPr>
            <a:lvl4pPr marL="514350" indent="-171450">
              <a:buClrTx/>
              <a:defRPr sz="1100">
                <a:solidFill>
                  <a:schemeClr val="tx2"/>
                </a:solidFill>
              </a:defRPr>
            </a:lvl4pPr>
            <a:lvl5pPr marL="685800" indent="-171450">
              <a:buClrTx/>
              <a:defRPr sz="11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F1C14001-DD62-3740-A17A-2E5150678D6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26B18473-7C36-FF44-8FD1-878250819960}"/>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GB"/>
              <a:t>Click to edit Master text styles</a:t>
            </a:r>
          </a:p>
        </p:txBody>
      </p:sp>
      <p:sp>
        <p:nvSpPr>
          <p:cNvPr id="10" name="Rectangle 9">
            <a:extLst>
              <a:ext uri="{FF2B5EF4-FFF2-40B4-BE49-F238E27FC236}">
                <a16:creationId xmlns:a16="http://schemas.microsoft.com/office/drawing/2014/main" id="{5873C4F9-8CF9-8742-81ED-F9E95481357C}"/>
              </a:ext>
              <a:ext uri="{C183D7F6-B498-43B3-948B-1728B52AA6E4}">
                <adec:decorative xmlns:adec="http://schemas.microsoft.com/office/drawing/2017/decorative" val="1"/>
              </a:ext>
            </a:extLst>
          </p:cNvPr>
          <p:cNvSpPr/>
          <p:nvPr userDrawn="1"/>
        </p:nvSpPr>
        <p:spPr>
          <a:xfrm flipV="1">
            <a:off x="8380072" y="1589923"/>
            <a:ext cx="3808754" cy="6470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8" name="Text Placeholder 4">
            <a:extLst>
              <a:ext uri="{FF2B5EF4-FFF2-40B4-BE49-F238E27FC236}">
                <a16:creationId xmlns:a16="http://schemas.microsoft.com/office/drawing/2014/main" id="{FE8ABAC7-12DC-9840-8209-743E355DDA36}"/>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4CECE377-84CB-0E46-985D-1763F651BFF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GB"/>
              <a:t>Click to edit Master text styles</a:t>
            </a:r>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4"/>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1"/>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C493AAB2-C082-F649-BBFE-EEF510C04A5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Customer Success – add Company Name here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64" name="Straight Connector 63">
            <a:extLst>
              <a:ext uri="{FF2B5EF4-FFF2-40B4-BE49-F238E27FC236}">
                <a16:creationId xmlns:a16="http://schemas.microsoft.com/office/drawing/2014/main" id="{D82C44A7-1E16-F142-8E30-E809D92E8F2D}"/>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 Placeholder 6">
            <a:extLst>
              <a:ext uri="{FF2B5EF4-FFF2-40B4-BE49-F238E27FC236}">
                <a16:creationId xmlns:a16="http://schemas.microsoft.com/office/drawing/2014/main" id="{911C5C0B-099F-7D49-9391-829B04035421}"/>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dirty="0"/>
              <a:t>ABOUT</a:t>
            </a:r>
          </a:p>
        </p:txBody>
      </p:sp>
      <p:sp>
        <p:nvSpPr>
          <p:cNvPr id="66" name="Content Placeholder 17">
            <a:extLst>
              <a:ext uri="{FF2B5EF4-FFF2-40B4-BE49-F238E27FC236}">
                <a16:creationId xmlns:a16="http://schemas.microsoft.com/office/drawing/2014/main" id="{8048ABEB-8866-174A-85CD-A0E8EB9A0C91}"/>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67" name="Straight Connector 66">
            <a:extLst>
              <a:ext uri="{FF2B5EF4-FFF2-40B4-BE49-F238E27FC236}">
                <a16:creationId xmlns:a16="http://schemas.microsoft.com/office/drawing/2014/main" id="{BC7A4F4E-59A7-534A-9AA5-B5917DAD3D00}"/>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6">
            <a:extLst>
              <a:ext uri="{FF2B5EF4-FFF2-40B4-BE49-F238E27FC236}">
                <a16:creationId xmlns:a16="http://schemas.microsoft.com/office/drawing/2014/main" id="{A2BB70DF-5D9E-544E-ACAD-35C5C90C9840}"/>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3"/>
                </a:solidFill>
              </a:defRPr>
            </a:lvl1pPr>
            <a:lvl5pPr>
              <a:defRPr/>
            </a:lvl5pPr>
          </a:lstStyle>
          <a:p>
            <a:pPr lvl="0"/>
            <a:r>
              <a:rPr lang="en-US" dirty="0"/>
              <a:t>SOLUTION</a:t>
            </a:r>
          </a:p>
        </p:txBody>
      </p:sp>
      <p:sp>
        <p:nvSpPr>
          <p:cNvPr id="69" name="Content Placeholder 17">
            <a:extLst>
              <a:ext uri="{FF2B5EF4-FFF2-40B4-BE49-F238E27FC236}">
                <a16:creationId xmlns:a16="http://schemas.microsoft.com/office/drawing/2014/main" id="{E60CD837-B22A-B148-8187-99B6B5CBC1D2}"/>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0" name="Straight Connector 69">
            <a:extLst>
              <a:ext uri="{FF2B5EF4-FFF2-40B4-BE49-F238E27FC236}">
                <a16:creationId xmlns:a16="http://schemas.microsoft.com/office/drawing/2014/main" id="{257B340A-AC3F-5943-87A0-F333365C4EBE}"/>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 Placeholder 6">
            <a:extLst>
              <a:ext uri="{FF2B5EF4-FFF2-40B4-BE49-F238E27FC236}">
                <a16:creationId xmlns:a16="http://schemas.microsoft.com/office/drawing/2014/main" id="{1217A9E1-9ABC-E743-88BF-A538352C69FC}"/>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4"/>
                </a:solidFill>
              </a:defRPr>
            </a:lvl1pPr>
            <a:lvl5pPr>
              <a:defRPr/>
            </a:lvl5pPr>
          </a:lstStyle>
          <a:p>
            <a:pPr lvl="0"/>
            <a:r>
              <a:rPr lang="en-US" dirty="0"/>
              <a:t>CHALLENGES</a:t>
            </a:r>
          </a:p>
        </p:txBody>
      </p:sp>
      <p:sp>
        <p:nvSpPr>
          <p:cNvPr id="77" name="Content Placeholder 17">
            <a:extLst>
              <a:ext uri="{FF2B5EF4-FFF2-40B4-BE49-F238E27FC236}">
                <a16:creationId xmlns:a16="http://schemas.microsoft.com/office/drawing/2014/main" id="{60CCE6F8-00BA-FE47-BE1D-5FF1ABA2282B}"/>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8" name="Straight Connector 77">
            <a:extLst>
              <a:ext uri="{FF2B5EF4-FFF2-40B4-BE49-F238E27FC236}">
                <a16:creationId xmlns:a16="http://schemas.microsoft.com/office/drawing/2014/main" id="{712FAD1C-0AFD-904C-9405-51F71D8225C2}"/>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 Placeholder 33">
            <a:extLst>
              <a:ext uri="{FF2B5EF4-FFF2-40B4-BE49-F238E27FC236}">
                <a16:creationId xmlns:a16="http://schemas.microsoft.com/office/drawing/2014/main" id="{AD1B74FD-EFD6-4343-B54F-AA66B51EDA24}"/>
              </a:ext>
            </a:extLst>
          </p:cNvPr>
          <p:cNvSpPr>
            <a:spLocks noGrp="1"/>
          </p:cNvSpPr>
          <p:nvPr>
            <p:ph type="body" sz="quarter" idx="23" hasCustomPrompt="1"/>
          </p:nvPr>
        </p:nvSpPr>
        <p:spPr>
          <a:xfrm>
            <a:off x="4426811" y="3345364"/>
            <a:ext cx="2006600" cy="227454"/>
          </a:xfrm>
        </p:spPr>
        <p:txBody>
          <a:bodyPr/>
          <a:lstStyle>
            <a:lvl1pPr>
              <a:defRPr sz="1200">
                <a:solidFill>
                  <a:schemeClr val="accent4"/>
                </a:solidFill>
              </a:defRPr>
            </a:lvl1pPr>
          </a:lstStyle>
          <a:p>
            <a:r>
              <a:rPr lang="en-US" dirty="0"/>
              <a:t>IMPACT</a:t>
            </a:r>
          </a:p>
        </p:txBody>
      </p:sp>
      <p:sp>
        <p:nvSpPr>
          <p:cNvPr id="80" name="Content Placeholder 17">
            <a:extLst>
              <a:ext uri="{FF2B5EF4-FFF2-40B4-BE49-F238E27FC236}">
                <a16:creationId xmlns:a16="http://schemas.microsoft.com/office/drawing/2014/main" id="{D9A93B31-D42C-684C-8C85-6B3D8FD65D49}"/>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81" name="Straight Connector 80">
            <a:extLst>
              <a:ext uri="{FF2B5EF4-FFF2-40B4-BE49-F238E27FC236}">
                <a16:creationId xmlns:a16="http://schemas.microsoft.com/office/drawing/2014/main" id="{4A2355B3-7E7E-044F-95E9-07AEE74F8FDF}"/>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 Placeholder 6">
            <a:extLst>
              <a:ext uri="{FF2B5EF4-FFF2-40B4-BE49-F238E27FC236}">
                <a16:creationId xmlns:a16="http://schemas.microsoft.com/office/drawing/2014/main" id="{888943D3-F8FE-424E-8408-516DF0226AC1}"/>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83" name="Text Placeholder 6">
            <a:extLst>
              <a:ext uri="{FF2B5EF4-FFF2-40B4-BE49-F238E27FC236}">
                <a16:creationId xmlns:a16="http://schemas.microsoft.com/office/drawing/2014/main" id="{2F2119D9-E842-974F-94BC-4F060BC2BFE5}"/>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One</a:t>
            </a:r>
          </a:p>
        </p:txBody>
      </p:sp>
      <p:sp>
        <p:nvSpPr>
          <p:cNvPr id="84" name="Text Placeholder 6">
            <a:extLst>
              <a:ext uri="{FF2B5EF4-FFF2-40B4-BE49-F238E27FC236}">
                <a16:creationId xmlns:a16="http://schemas.microsoft.com/office/drawing/2014/main" id="{EA7358A8-E6BB-9B46-863F-B870C855A01C}"/>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Two</a:t>
            </a:r>
          </a:p>
        </p:txBody>
      </p:sp>
      <p:sp>
        <p:nvSpPr>
          <p:cNvPr id="85" name="Text Placeholder 6">
            <a:extLst>
              <a:ext uri="{FF2B5EF4-FFF2-40B4-BE49-F238E27FC236}">
                <a16:creationId xmlns:a16="http://schemas.microsoft.com/office/drawing/2014/main" id="{12D51E5D-CCDC-E04A-ABA2-CE42DD694690}"/>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Three</a:t>
            </a:r>
          </a:p>
        </p:txBody>
      </p:sp>
      <p:sp>
        <p:nvSpPr>
          <p:cNvPr id="86" name="Text Placeholder 6">
            <a:extLst>
              <a:ext uri="{FF2B5EF4-FFF2-40B4-BE49-F238E27FC236}">
                <a16:creationId xmlns:a16="http://schemas.microsoft.com/office/drawing/2014/main" id="{9719B0AA-B810-D442-B7B7-B172BFF45888}"/>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94" name="Text Placeholder 6">
            <a:extLst>
              <a:ext uri="{FF2B5EF4-FFF2-40B4-BE49-F238E27FC236}">
                <a16:creationId xmlns:a16="http://schemas.microsoft.com/office/drawing/2014/main" id="{9C2B1AA5-2B0C-E141-8A94-67424B72314A}"/>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One</a:t>
            </a:r>
          </a:p>
        </p:txBody>
      </p:sp>
      <p:sp>
        <p:nvSpPr>
          <p:cNvPr id="95" name="Text Placeholder 6">
            <a:extLst>
              <a:ext uri="{FF2B5EF4-FFF2-40B4-BE49-F238E27FC236}">
                <a16:creationId xmlns:a16="http://schemas.microsoft.com/office/drawing/2014/main" id="{5D69D596-F973-9B40-8639-2419E005972E}"/>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Two</a:t>
            </a:r>
          </a:p>
        </p:txBody>
      </p:sp>
      <p:sp>
        <p:nvSpPr>
          <p:cNvPr id="96" name="Text Placeholder 6">
            <a:extLst>
              <a:ext uri="{FF2B5EF4-FFF2-40B4-BE49-F238E27FC236}">
                <a16:creationId xmlns:a16="http://schemas.microsoft.com/office/drawing/2014/main" id="{6E53DE17-D9C0-DD42-9A67-55CDEF5D0962}"/>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Three</a:t>
            </a:r>
          </a:p>
        </p:txBody>
      </p:sp>
      <p:sp>
        <p:nvSpPr>
          <p:cNvPr id="97" name="Picture Placeholder 8">
            <a:extLst>
              <a:ext uri="{FF2B5EF4-FFF2-40B4-BE49-F238E27FC236}">
                <a16:creationId xmlns:a16="http://schemas.microsoft.com/office/drawing/2014/main" id="{F455966B-95D8-454D-AFEC-734D26D4735D}"/>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98" name="Text Placeholder 10">
            <a:extLst>
              <a:ext uri="{FF2B5EF4-FFF2-40B4-BE49-F238E27FC236}">
                <a16:creationId xmlns:a16="http://schemas.microsoft.com/office/drawing/2014/main" id="{35445718-6BC3-C846-A42D-0D84BE8661F2}"/>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99" name="Text Placeholder 10">
            <a:extLst>
              <a:ext uri="{FF2B5EF4-FFF2-40B4-BE49-F238E27FC236}">
                <a16:creationId xmlns:a16="http://schemas.microsoft.com/office/drawing/2014/main" id="{642981B0-5176-2E4B-972D-AB77ECCE92A8}"/>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100" name="Picture Placeholder 5">
            <a:extLst>
              <a:ext uri="{FF2B5EF4-FFF2-40B4-BE49-F238E27FC236}">
                <a16:creationId xmlns:a16="http://schemas.microsoft.com/office/drawing/2014/main" id="{F8936816-F9AD-184C-A94C-73FB6576D22E}"/>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GB"/>
              <a:t>Click icon to add picture</a:t>
            </a:r>
            <a:endParaRPr lang="en-US" dirty="0"/>
          </a:p>
        </p:txBody>
      </p:sp>
      <p:sp>
        <p:nvSpPr>
          <p:cNvPr id="101" name="Text Placeholder 10">
            <a:extLst>
              <a:ext uri="{FF2B5EF4-FFF2-40B4-BE49-F238E27FC236}">
                <a16:creationId xmlns:a16="http://schemas.microsoft.com/office/drawing/2014/main" id="{0BBBB2CB-1B17-B24B-A09A-ACFDBD8DD3AA}"/>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2" name="page number">
            <a:extLst>
              <a:ext uri="{FF2B5EF4-FFF2-40B4-BE49-F238E27FC236}">
                <a16:creationId xmlns:a16="http://schemas.microsoft.com/office/drawing/2014/main" id="{5F0D9D45-8DBB-2D42-A5D2-AB81063E44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1914757"/>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1" name="Text Placeholder 3">
            <a:extLst>
              <a:ext uri="{FF2B5EF4-FFF2-40B4-BE49-F238E27FC236}">
                <a16:creationId xmlns:a16="http://schemas.microsoft.com/office/drawing/2014/main" id="{323A97F1-1BAD-944F-9A22-6B2CBB324EE9}"/>
              </a:ext>
            </a:extLst>
          </p:cNvPr>
          <p:cNvSpPr>
            <a:spLocks noGrp="1"/>
          </p:cNvSpPr>
          <p:nvPr>
            <p:ph type="body" sz="quarter" idx="21" hasCustomPrompt="1"/>
          </p:nvPr>
        </p:nvSpPr>
        <p:spPr>
          <a:xfrm>
            <a:off x="2188103" y="2278978"/>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127268"/>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leaf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1914757"/>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Text Placeholder 3">
            <a:extLst>
              <a:ext uri="{FF2B5EF4-FFF2-40B4-BE49-F238E27FC236}">
                <a16:creationId xmlns:a16="http://schemas.microsoft.com/office/drawing/2014/main" id="{FADAFC90-4D8A-F240-A3E5-278998D03779}"/>
              </a:ext>
            </a:extLst>
          </p:cNvPr>
          <p:cNvSpPr>
            <a:spLocks noGrp="1"/>
          </p:cNvSpPr>
          <p:nvPr>
            <p:ph type="body" sz="quarter" idx="22" hasCustomPrompt="1"/>
          </p:nvPr>
        </p:nvSpPr>
        <p:spPr>
          <a:xfrm>
            <a:off x="5408612" y="2278978"/>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127268"/>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1914757"/>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3"/>
              </a:solidFill>
            </a:endParaRPr>
          </a:p>
        </p:txBody>
      </p:sp>
      <p:sp>
        <p:nvSpPr>
          <p:cNvPr id="16" name="Text Placeholder 3">
            <a:extLst>
              <a:ext uri="{FF2B5EF4-FFF2-40B4-BE49-F238E27FC236}">
                <a16:creationId xmlns:a16="http://schemas.microsoft.com/office/drawing/2014/main" id="{4B0F35A9-654D-3F4A-809F-051B17181BA5}"/>
              </a:ext>
            </a:extLst>
          </p:cNvPr>
          <p:cNvSpPr>
            <a:spLocks noGrp="1"/>
          </p:cNvSpPr>
          <p:nvPr>
            <p:ph type="body" sz="quarter" idx="23" hasCustomPrompt="1"/>
          </p:nvPr>
        </p:nvSpPr>
        <p:spPr>
          <a:xfrm>
            <a:off x="8609012" y="2278978"/>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127268"/>
            <a:ext cx="2744788"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white text here</a:t>
            </a:r>
          </a:p>
          <a:p>
            <a:pPr lvl="1"/>
            <a:r>
              <a:rPr lang="en-US" dirty="0"/>
              <a:t>Second level</a:t>
            </a:r>
          </a:p>
        </p:txBody>
      </p:sp>
      <p:sp>
        <p:nvSpPr>
          <p:cNvPr id="18" name="page number">
            <a:extLst>
              <a:ext uri="{FF2B5EF4-FFF2-40B4-BE49-F238E27FC236}">
                <a16:creationId xmlns:a16="http://schemas.microsoft.com/office/drawing/2014/main" id="{23C102F6-ADB3-244A-8314-81A18D5ACC2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5251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1902616"/>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21D3EAF1-ABD2-5343-B39E-2783FE2902B4}"/>
              </a:ext>
            </a:extLst>
          </p:cNvPr>
          <p:cNvSpPr>
            <a:spLocks noGrp="1"/>
          </p:cNvSpPr>
          <p:nvPr>
            <p:ph type="body" sz="quarter" idx="23" hasCustomPrompt="1"/>
          </p:nvPr>
        </p:nvSpPr>
        <p:spPr>
          <a:xfrm>
            <a:off x="1282495" y="2266837"/>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111252"/>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leaf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1902616"/>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82097062-2617-3449-BFEB-40AA349BEA1F}"/>
              </a:ext>
            </a:extLst>
          </p:cNvPr>
          <p:cNvSpPr>
            <a:spLocks noGrp="1"/>
          </p:cNvSpPr>
          <p:nvPr>
            <p:ph type="body" sz="quarter" idx="24" hasCustomPrompt="1"/>
          </p:nvPr>
        </p:nvSpPr>
        <p:spPr>
          <a:xfrm>
            <a:off x="4001842" y="2266837"/>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2" y="4111252"/>
            <a:ext cx="231546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1902616"/>
            <a:ext cx="1828959"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B929C10E-E999-6448-B83B-15393F372D8D}"/>
              </a:ext>
            </a:extLst>
          </p:cNvPr>
          <p:cNvSpPr>
            <a:spLocks noGrp="1"/>
          </p:cNvSpPr>
          <p:nvPr>
            <p:ph type="body" sz="quarter" idx="25" hasCustomPrompt="1"/>
          </p:nvPr>
        </p:nvSpPr>
        <p:spPr>
          <a:xfrm>
            <a:off x="6771419" y="2266837"/>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111252"/>
            <a:ext cx="2286000"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white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1902616"/>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D25E4E86-64E5-D44B-B517-D2443908619C}"/>
              </a:ext>
            </a:extLst>
          </p:cNvPr>
          <p:cNvSpPr>
            <a:spLocks noGrp="1"/>
          </p:cNvSpPr>
          <p:nvPr>
            <p:ph type="body" sz="quarter" idx="26" hasCustomPrompt="1"/>
          </p:nvPr>
        </p:nvSpPr>
        <p:spPr>
          <a:xfrm>
            <a:off x="9523412" y="2266837"/>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111252"/>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aqua text</a:t>
            </a:r>
          </a:p>
          <a:p>
            <a:pPr lvl="1"/>
            <a:r>
              <a:rPr lang="en-US" dirty="0"/>
              <a:t>Second level</a:t>
            </a:r>
          </a:p>
        </p:txBody>
      </p:sp>
      <p:sp>
        <p:nvSpPr>
          <p:cNvPr id="20" name="page number">
            <a:extLst>
              <a:ext uri="{FF2B5EF4-FFF2-40B4-BE49-F238E27FC236}">
                <a16:creationId xmlns:a16="http://schemas.microsoft.com/office/drawing/2014/main" id="{E4E18B39-4A06-FB42-805A-2D3F9657837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1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dirty="0">
                <a:solidFill>
                  <a:schemeClr val="tx2"/>
                </a:solidFill>
                <a:latin typeface="+mj-lt"/>
              </a:rPr>
              <a:t>Text</a:t>
            </a: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4"/>
              </a:buClr>
              <a:buFont typeface="Open Sans" panose="020B0606030504020204" pitchFamily="34" charset="0"/>
              <a:buChar char="​"/>
              <a:defRPr>
                <a:solidFill>
                  <a:schemeClr val="accent1"/>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text</a:t>
            </a:r>
          </a:p>
          <a:p>
            <a:pPr lvl="1"/>
            <a:r>
              <a:rPr lang="en-US" dirty="0"/>
              <a:t>Second level</a:t>
            </a:r>
          </a:p>
        </p:txBody>
      </p:sp>
      <p:sp>
        <p:nvSpPr>
          <p:cNvPr id="5" name="page number">
            <a:extLst>
              <a:ext uri="{FF2B5EF4-FFF2-40B4-BE49-F238E27FC236}">
                <a16:creationId xmlns:a16="http://schemas.microsoft.com/office/drawing/2014/main" id="{A984E549-749C-504F-9EF7-EE1D1B6F22C0}"/>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1932783"/>
            <a:ext cx="1828959"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BAD41E7E-8905-B04C-9B6A-05BDEF37DB9F}"/>
              </a:ext>
            </a:extLst>
          </p:cNvPr>
          <p:cNvSpPr>
            <a:spLocks noGrp="1"/>
          </p:cNvSpPr>
          <p:nvPr>
            <p:ph type="body" sz="quarter" idx="24" hasCustomPrompt="1"/>
          </p:nvPr>
        </p:nvSpPr>
        <p:spPr>
          <a:xfrm>
            <a:off x="798918" y="2297004"/>
            <a:ext cx="1396669"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15099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leaf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193278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11C99DE-BC62-784D-A938-16C26E2DDCAE}"/>
              </a:ext>
            </a:extLst>
          </p:cNvPr>
          <p:cNvSpPr>
            <a:spLocks noGrp="1"/>
          </p:cNvSpPr>
          <p:nvPr>
            <p:ph type="body" sz="quarter" idx="25" hasCustomPrompt="1"/>
          </p:nvPr>
        </p:nvSpPr>
        <p:spPr>
          <a:xfrm>
            <a:off x="3096234" y="229700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15099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1932783"/>
            <a:ext cx="1828959" cy="1828959"/>
          </a:xfrm>
          <a:prstGeom prst="ellipse">
            <a:avLst/>
          </a:prstGeom>
          <a:noFill/>
          <a:ln w="38100">
            <a:solidFill>
              <a:schemeClr val="tx2"/>
            </a:solidFill>
          </a:ln>
          <a:effectLst/>
        </p:spPr>
        <p:txBody>
          <a:bodyPr vert="horz" wrap="square" lIns="0" tIns="0" rIns="0" bIns="0" numCol="1" anchor="ctr" anchorCtr="0" compatLnSpc="1">
            <a:prstTxWarp prst="textNoShape">
              <a:avLst/>
            </a:prstTxWarp>
          </a:bodyPr>
          <a:lstStyle/>
          <a:p>
            <a:pPr lvl="0" algn="ctr"/>
            <a:endParaRPr lang="en-US" dirty="0">
              <a:solidFill>
                <a:schemeClr val="tx2"/>
              </a:solidFill>
            </a:endParaRPr>
          </a:p>
        </p:txBody>
      </p:sp>
      <p:sp>
        <p:nvSpPr>
          <p:cNvPr id="19" name="Text Placeholder 3">
            <a:extLst>
              <a:ext uri="{FF2B5EF4-FFF2-40B4-BE49-F238E27FC236}">
                <a16:creationId xmlns:a16="http://schemas.microsoft.com/office/drawing/2014/main" id="{73C8FABB-DC1B-D34E-A09B-DCE3178EF659}"/>
              </a:ext>
            </a:extLst>
          </p:cNvPr>
          <p:cNvSpPr>
            <a:spLocks noGrp="1"/>
          </p:cNvSpPr>
          <p:nvPr>
            <p:ph type="body" sz="quarter" idx="26" hasCustomPrompt="1"/>
          </p:nvPr>
        </p:nvSpPr>
        <p:spPr>
          <a:xfrm>
            <a:off x="5426195" y="2297004"/>
            <a:ext cx="1396669"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150993"/>
            <a:ext cx="1828800"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white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1932783"/>
            <a:ext cx="1828959"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B76B8D73-5097-D141-826F-65DB7FEFD364}"/>
              </a:ext>
            </a:extLst>
          </p:cNvPr>
          <p:cNvSpPr>
            <a:spLocks noGrp="1"/>
          </p:cNvSpPr>
          <p:nvPr>
            <p:ph type="body" sz="quarter" idx="27" hasCustomPrompt="1"/>
          </p:nvPr>
        </p:nvSpPr>
        <p:spPr>
          <a:xfrm>
            <a:off x="7668234" y="2297004"/>
            <a:ext cx="1396669"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15099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aqua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1932783"/>
            <a:ext cx="1828959" cy="1828959"/>
          </a:xfrm>
          <a:prstGeom prst="ellipse">
            <a:avLst/>
          </a:prstGeom>
          <a:noFill/>
          <a:ln w="381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34FEF575-565F-CB40-8C58-C3C72507BF56}"/>
              </a:ext>
            </a:extLst>
          </p:cNvPr>
          <p:cNvSpPr>
            <a:spLocks noGrp="1"/>
          </p:cNvSpPr>
          <p:nvPr>
            <p:ph type="body" sz="quarter" idx="28" hasCustomPrompt="1"/>
          </p:nvPr>
        </p:nvSpPr>
        <p:spPr>
          <a:xfrm>
            <a:off x="9980612" y="2297004"/>
            <a:ext cx="1396669" cy="1100516"/>
          </a:xfrm>
        </p:spPr>
        <p:txBody>
          <a:bodyPr anchor="ctr" anchorCtr="0"/>
          <a:lstStyle>
            <a:lvl1pPr algn="ctr">
              <a:lnSpc>
                <a:spcPct val="100000"/>
              </a:lnSpc>
              <a:spcBef>
                <a:spcPts val="600"/>
              </a:spcBef>
              <a:defRPr sz="1800">
                <a:solidFill>
                  <a:schemeClr val="bg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150993"/>
            <a:ext cx="1828800" cy="1458912"/>
          </a:xfrm>
        </p:spPr>
        <p:txBody>
          <a:bodyPr/>
          <a:lstStyle>
            <a:lvl1pPr algn="ctr">
              <a:lnSpc>
                <a:spcPct val="100000"/>
              </a:lnSpc>
              <a:spcBef>
                <a:spcPts val="600"/>
              </a:spcBef>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1B9E6434-F32D-8B4E-B5D7-0D27622499C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94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2535457"/>
            <a:ext cx="1828800" cy="2871263"/>
          </a:xfrm>
          <a:solidFill>
            <a:srgbClr val="05142E"/>
          </a:solidFill>
          <a:ln>
            <a:noFill/>
          </a:ln>
        </p:spPr>
        <p:txBody>
          <a:bodyPr tIns="365760"/>
          <a:lstStyle>
            <a:lvl1pPr algn="ctr">
              <a:lnSpc>
                <a:spcPct val="100000"/>
              </a:lnSpc>
              <a:spcBef>
                <a:spcPts val="600"/>
              </a:spcBef>
              <a:buNone/>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leaf text</a:t>
            </a:r>
          </a:p>
          <a:p>
            <a:pPr lvl="1"/>
            <a:r>
              <a:rPr lang="en-US" dirty="0"/>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31007" y="2006791"/>
            <a:ext cx="788487" cy="788487"/>
          </a:xfrm>
          <a:prstGeom prst="ellipse">
            <a:avLst/>
          </a:prstGeom>
          <a:solidFill>
            <a:schemeClr val="bg1"/>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4"/>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2535457"/>
            <a:ext cx="1828800" cy="2871263"/>
          </a:xfrm>
          <a:solidFill>
            <a:srgbClr val="05142E"/>
          </a:solidFill>
          <a:ln>
            <a:noFill/>
          </a:ln>
        </p:spPr>
        <p:txBody>
          <a:bodyPr tIns="365760"/>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14170" y="2006791"/>
            <a:ext cx="788487" cy="788487"/>
          </a:xfrm>
          <a:prstGeom prst="ellipse">
            <a:avLst/>
          </a:prstGeom>
          <a:solidFill>
            <a:schemeClr val="bg1"/>
          </a:solid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1"/>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2535457"/>
            <a:ext cx="1828800" cy="2871263"/>
          </a:xfrm>
          <a:solidFill>
            <a:srgbClr val="05142E"/>
          </a:solidFill>
          <a:ln>
            <a:noFill/>
          </a:ln>
        </p:spPr>
        <p:txBody>
          <a:bodyPr tIns="365760"/>
          <a:lstStyle>
            <a:lvl1pPr algn="ctr">
              <a:lnSpc>
                <a:spcPct val="100000"/>
              </a:lnSpc>
              <a:spcBef>
                <a:spcPts val="600"/>
              </a:spcBef>
              <a:buNone/>
              <a:defRPr sz="2000">
                <a:solidFill>
                  <a:schemeClr val="tx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white text</a:t>
            </a:r>
          </a:p>
          <a:p>
            <a:pPr lvl="1"/>
            <a:r>
              <a:rPr lang="en-US" dirty="0"/>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5250" y="2006791"/>
            <a:ext cx="788487" cy="788487"/>
          </a:xfrm>
          <a:prstGeom prst="ellipse">
            <a:avLst/>
          </a:prstGeom>
          <a:solidFill>
            <a:schemeClr val="bg1"/>
          </a:solidFill>
          <a:ln w="25400">
            <a:solidFill>
              <a:schemeClr val="tx2"/>
            </a:solidFill>
          </a:ln>
          <a:effectLst/>
        </p:spPr>
        <p:txBody>
          <a:bodyPr vert="horz" wrap="square" lIns="0" tIns="0" rIns="0" bIns="0" numCol="1" anchor="ctr" anchorCtr="0" compatLnSpc="1">
            <a:prstTxWarp prst="textNoShape">
              <a:avLst/>
            </a:prstTxWarp>
          </a:bodyPr>
          <a:lstStyle/>
          <a:p>
            <a:pPr lvl="0" algn="ctr"/>
            <a:r>
              <a:rPr lang="en-US" dirty="0">
                <a:solidFill>
                  <a:schemeClr val="tx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2535457"/>
            <a:ext cx="1828800" cy="2871263"/>
          </a:xfrm>
          <a:solidFill>
            <a:srgbClr val="05142E"/>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aqua text</a:t>
            </a:r>
          </a:p>
          <a:p>
            <a:pPr lvl="1"/>
            <a:r>
              <a:rPr lang="en-US" dirty="0"/>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90158" y="2006791"/>
            <a:ext cx="788487"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dirty="0">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2535457"/>
            <a:ext cx="1828800" cy="2871263"/>
          </a:xfrm>
          <a:solidFill>
            <a:srgbClr val="05142E"/>
          </a:solidFill>
          <a:ln>
            <a:noFill/>
          </a:ln>
        </p:spPr>
        <p:txBody>
          <a:bodyPr tIns="365760"/>
          <a:lstStyle>
            <a:lvl1pPr algn="ctr">
              <a:lnSpc>
                <a:spcPct val="100000"/>
              </a:lnSpc>
              <a:spcBef>
                <a:spcPts val="600"/>
              </a:spcBef>
              <a:buNone/>
              <a:defRPr sz="2000">
                <a:solidFill>
                  <a:schemeClr val="bg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72170" y="2006791"/>
            <a:ext cx="788487" cy="788487"/>
          </a:xfrm>
          <a:prstGeom prst="ellipse">
            <a:avLst/>
          </a:prstGeom>
          <a:solidFill>
            <a:schemeClr val="bg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2"/>
                </a:solidFill>
              </a:rPr>
              <a:t>5</a:t>
            </a:r>
          </a:p>
        </p:txBody>
      </p:sp>
      <p:sp>
        <p:nvSpPr>
          <p:cNvPr id="31" name="page number">
            <a:extLst>
              <a:ext uri="{FF2B5EF4-FFF2-40B4-BE49-F238E27FC236}">
                <a16:creationId xmlns:a16="http://schemas.microsoft.com/office/drawing/2014/main" id="{F8BB5116-24BD-884D-8DC3-346354278B1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7632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Five Icon ">
    <p:spTree>
      <p:nvGrpSpPr>
        <p:cNvPr id="1" name=""/>
        <p:cNvGrpSpPr/>
        <p:nvPr/>
      </p:nvGrpSpPr>
      <p:grpSpPr>
        <a:xfrm>
          <a:off x="0" y="0"/>
          <a:ext cx="0" cy="0"/>
          <a:chOff x="0" y="0"/>
          <a:chExt cx="0" cy="0"/>
        </a:xfrm>
      </p:grpSpPr>
      <p:sp>
        <p:nvSpPr>
          <p:cNvPr id="3" name="Title 2" descr="This text chart contains three main horizontal rows.">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350875" y="1546789"/>
            <a:ext cx="527056" cy="658026"/>
          </a:xfrm>
          <a:solidFill>
            <a:schemeClr val="bg1"/>
          </a:solidFill>
          <a:ln w="12700">
            <a:noFill/>
          </a:ln>
        </p:spPr>
        <p:txBody>
          <a:bodyPr tIns="91440"/>
          <a:lstStyle>
            <a:lvl1pPr algn="ctr">
              <a:lnSpc>
                <a:spcPct val="100000"/>
              </a:lnSpc>
              <a:spcBef>
                <a:spcPts val="600"/>
              </a:spcBef>
              <a:buNone/>
              <a:defRPr sz="10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05142E"/>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340243" y="3314410"/>
            <a:ext cx="548321" cy="658026"/>
          </a:xfrm>
          <a:solidFill>
            <a:schemeClr val="bg1"/>
          </a:solidFill>
          <a:ln w="12700">
            <a:noFill/>
          </a:ln>
        </p:spPr>
        <p:txBody>
          <a:bodyPr tIns="91440"/>
          <a:lstStyle>
            <a:lvl1pPr algn="ctr">
              <a:lnSpc>
                <a:spcPct val="100000"/>
              </a:lnSpc>
              <a:spcBef>
                <a:spcPts val="600"/>
              </a:spcBef>
              <a:buNone/>
              <a:defRPr sz="10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leaf green">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709704"/>
            <a:ext cx="2430126" cy="1949198"/>
          </a:xfrm>
          <a:noFill/>
          <a:ln w="15875">
            <a:noFill/>
          </a:ln>
        </p:spPr>
        <p:txBody>
          <a:bodyPr tIns="365760"/>
          <a:lstStyle>
            <a:lvl1pPr algn="ctr">
              <a:lnSpc>
                <a:spcPct val="100000"/>
              </a:lnSpc>
              <a:spcBef>
                <a:spcPts val="600"/>
              </a:spcBef>
              <a:buNone/>
              <a:defRPr sz="1600">
                <a:solidFill>
                  <a:schemeClr val="accent4"/>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709704"/>
            <a:ext cx="2430126" cy="1949198"/>
          </a:xfrm>
          <a:noFill/>
          <a:ln w="15875">
            <a:noFill/>
          </a:ln>
        </p:spPr>
        <p:txBody>
          <a:bodyPr tIns="365760"/>
          <a:lstStyle>
            <a:lvl1pPr algn="ctr">
              <a:lnSpc>
                <a:spcPct val="100000"/>
              </a:lnSpc>
              <a:spcBef>
                <a:spcPts val="600"/>
              </a:spcBef>
              <a:buNone/>
              <a:defRPr sz="16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white">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709704"/>
            <a:ext cx="2477611" cy="1949198"/>
          </a:xfrm>
          <a:noFill/>
          <a:ln w="15875">
            <a:noFill/>
          </a:ln>
        </p:spPr>
        <p:txBody>
          <a:bodyPr tIns="365760"/>
          <a:lstStyle>
            <a:lvl1pPr algn="ctr">
              <a:lnSpc>
                <a:spcPct val="100000"/>
              </a:lnSpc>
              <a:spcBef>
                <a:spcPts val="600"/>
              </a:spcBef>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aqua">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709704"/>
            <a:ext cx="2454586" cy="1949198"/>
          </a:xfrm>
          <a:noFill/>
          <a:ln w="15875">
            <a:noFill/>
          </a:ln>
        </p:spPr>
        <p:txBody>
          <a:bodyPr tIns="365760"/>
          <a:lstStyle>
            <a:lvl1pPr algn="ctr">
              <a:lnSpc>
                <a:spcPct val="100000"/>
              </a:lnSpc>
              <a:spcBef>
                <a:spcPts val="600"/>
              </a:spcBef>
              <a:buNone/>
              <a:defRPr sz="1600">
                <a:solidFill>
                  <a:schemeClr val="accent3"/>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77456" y="5188688"/>
            <a:ext cx="516424" cy="520995"/>
          </a:xfrm>
          <a:solidFill>
            <a:schemeClr val="bg1"/>
          </a:solidFill>
          <a:ln w="12700">
            <a:noFill/>
          </a:ln>
        </p:spPr>
        <p:txBody>
          <a:bodyPr tIns="91440"/>
          <a:lstStyle>
            <a:lvl1pPr algn="ctr">
              <a:lnSpc>
                <a:spcPct val="100000"/>
              </a:lnSpc>
              <a:spcBef>
                <a:spcPts val="600"/>
              </a:spcBef>
              <a:buNone/>
              <a:defRPr sz="10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B38E56CF-3531-534B-9597-1D3559D1DA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8867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590" y="1665027"/>
            <a:ext cx="3551385" cy="4343400"/>
          </a:xfrm>
          <a:noFill/>
        </p:spPr>
        <p:txBody>
          <a:bodyPr tIns="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6265" y="1718036"/>
            <a:ext cx="0" cy="3710608"/>
          </a:xfrm>
          <a:prstGeom prst="line">
            <a:avLst/>
          </a:prstGeom>
          <a:ln w="9525">
            <a:solidFill>
              <a:schemeClr val="accent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6408" y="1750485"/>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GB"/>
              <a:t>Click to edit Master text styles</a:t>
            </a:r>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5266" y="1750485"/>
            <a:ext cx="5455228" cy="709301"/>
          </a:xfrm>
        </p:spPr>
        <p:txBody>
          <a:bodyPr lIns="0" rIns="594360"/>
          <a:lstStyle>
            <a:lvl1pPr>
              <a:defRPr sz="1400" b="0" i="0">
                <a:solidFill>
                  <a:schemeClr val="accent4"/>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dirty="0"/>
              <a:t>Click to add text in leaf</a:t>
            </a:r>
          </a:p>
          <a:p>
            <a:pPr lvl="1"/>
            <a:r>
              <a:rPr lang="en-US" dirty="0"/>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6408" y="274393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GB"/>
              <a:t>Click to edit Master text styles</a:t>
            </a:r>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5266" y="2743933"/>
            <a:ext cx="5455228" cy="709301"/>
          </a:xfrm>
        </p:spPr>
        <p:txBody>
          <a:bodyPr lIns="0" rIns="594360"/>
          <a:lstStyle>
            <a:lvl1pPr>
              <a:defRPr sz="1400" b="0" i="0">
                <a:solidFill>
                  <a:schemeClr val="accent1"/>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dirty="0"/>
              <a:t>Click to add text in ocean</a:t>
            </a:r>
          </a:p>
          <a:p>
            <a:pPr lvl="1"/>
            <a:r>
              <a:rPr lang="en-US" dirty="0"/>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6408" y="3727413"/>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GB"/>
              <a:t>Click to edit Master text styles</a:t>
            </a:r>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5266" y="3727413"/>
            <a:ext cx="5455228" cy="709301"/>
          </a:xfrm>
        </p:spPr>
        <p:txBody>
          <a:bodyPr lIns="0" rIns="594360"/>
          <a:lstStyle>
            <a:lvl1pPr>
              <a:defRPr sz="1400" b="0" i="0">
                <a:solidFill>
                  <a:schemeClr val="tx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dirty="0"/>
              <a:t>Click to add text in white</a:t>
            </a:r>
          </a:p>
          <a:p>
            <a:pPr lvl="1"/>
            <a:r>
              <a:rPr lang="en-US" dirty="0"/>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6408" y="4693800"/>
            <a:ext cx="1136591"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GB"/>
              <a:t>Click to edit Master text styles</a:t>
            </a:r>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5266" y="4693800"/>
            <a:ext cx="5455228" cy="709301"/>
          </a:xfrm>
        </p:spPr>
        <p:txBody>
          <a:bodyPr lIns="0" rIns="594360"/>
          <a:lstStyle>
            <a:lvl1pPr>
              <a:defRPr sz="1400" b="0" i="0">
                <a:solidFill>
                  <a:schemeClr val="accent3"/>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dirty="0"/>
              <a:t>Click to add text in aqua</a:t>
            </a:r>
          </a:p>
          <a:p>
            <a:pPr lvl="1"/>
            <a:r>
              <a:rPr lang="en-US" dirty="0"/>
              <a:t>Second level</a:t>
            </a:r>
          </a:p>
        </p:txBody>
      </p:sp>
      <p:sp>
        <p:nvSpPr>
          <p:cNvPr id="22" name="page number">
            <a:extLst>
              <a:ext uri="{FF2B5EF4-FFF2-40B4-BE49-F238E27FC236}">
                <a16:creationId xmlns:a16="http://schemas.microsoft.com/office/drawing/2014/main" id="{BB64D71B-47A7-2A48-B3D8-7FA3DE53128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0996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6A441C0F-044B-0641-A3A4-66409365CEB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6D47BA75-7855-774D-9BD0-53352A34E6A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D3FCA072-2389-8640-BF3B-57E1F99F49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04297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D3FCF2DF-17EB-C34B-B826-12F715183A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4589F4CF-35EB-2C46-91A2-9F74E8D2E729}"/>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1AE4D2C7-58DD-6E4A-AEAD-4FF5B015B10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85389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1B9318EF-E557-1E49-A4CC-EBFA3513659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10" name="Copyright" descr="Confidential copyright VMware, Inc. 2021">
            <a:extLst>
              <a:ext uri="{FF2B5EF4-FFF2-40B4-BE49-F238E27FC236}">
                <a16:creationId xmlns:a16="http://schemas.microsoft.com/office/drawing/2014/main" id="{570B958F-C228-5C4F-B9D6-D660006E165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1" name="page number">
            <a:extLst>
              <a:ext uri="{FF2B5EF4-FFF2-40B4-BE49-F238E27FC236}">
                <a16:creationId xmlns:a16="http://schemas.microsoft.com/office/drawing/2014/main" id="{71C877A5-B467-5C4D-964F-527324C67AF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8251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885DDF-21EC-9F45-A160-48B3404CABDE}"/>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dirty="0"/>
              <a:t>Slide with large text placeholder, decoration shows a leaf gradient parallelogram.</a:t>
            </a:r>
          </a:p>
        </p:txBody>
      </p:sp>
      <p:pic>
        <p:nvPicPr>
          <p:cNvPr id="12" name="VMware logo">
            <a:extLst>
              <a:ext uri="{FF2B5EF4-FFF2-40B4-BE49-F238E27FC236}">
                <a16:creationId xmlns:a16="http://schemas.microsoft.com/office/drawing/2014/main" id="{0E01FF7A-659B-5E4C-AADF-50910864D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285630C1-39F6-0B42-8CB7-BCE87DEA1EB4}"/>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13B9AABF-666F-0F4D-8780-7E259FB3973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C66A0C-9D11-2F41-85FD-E4B0D3D6256B}"/>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7" name="Freeform: Shape 32">
              <a:extLst>
                <a:ext uri="{FF2B5EF4-FFF2-40B4-BE49-F238E27FC236}">
                  <a16:creationId xmlns:a16="http://schemas.microsoft.com/office/drawing/2014/main" id="{0A60625B-AB16-F647-A337-9632B3AEE1B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1"/>
                </a:gs>
                <a:gs pos="87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dirty="0"/>
              <a:t>Slide with large text placeholder, decoration shows an aqua gradient parallelogram.</a:t>
            </a:r>
          </a:p>
        </p:txBody>
      </p:sp>
      <p:pic>
        <p:nvPicPr>
          <p:cNvPr id="12" name="VMware logo">
            <a:extLst>
              <a:ext uri="{FF2B5EF4-FFF2-40B4-BE49-F238E27FC236}">
                <a16:creationId xmlns:a16="http://schemas.microsoft.com/office/drawing/2014/main" id="{D9738DEA-D5E9-7A4D-9CAA-FC8E671F81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DF41C975-B26A-9A49-8900-553C53BD2923}"/>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6D0F9361-6D79-2B4E-9F50-69405EA8B13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5758E-9821-9E40-94F6-174F8230A18F}"/>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7" name="Freeform: Shape 32">
              <a:extLst>
                <a:ext uri="{FF2B5EF4-FFF2-40B4-BE49-F238E27FC236}">
                  <a16:creationId xmlns:a16="http://schemas.microsoft.com/office/drawing/2014/main" id="{DCE0F5A7-C742-694B-BDA4-5BDFEC19933D}"/>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5"/>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dirty="0"/>
              <a:t>Slide with large text placeholder, decoration shows a plum gradient parallelogram.</a:t>
            </a:r>
          </a:p>
        </p:txBody>
      </p:sp>
      <p:pic>
        <p:nvPicPr>
          <p:cNvPr id="12" name="VMware logo">
            <a:extLst>
              <a:ext uri="{FF2B5EF4-FFF2-40B4-BE49-F238E27FC236}">
                <a16:creationId xmlns:a16="http://schemas.microsoft.com/office/drawing/2014/main" id="{118271CF-4227-9C4B-BEF1-B37A7B5DC9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7559A06F-50D8-E946-8B33-60D2BB9DC19B}"/>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4" name="page number">
            <a:extLst>
              <a:ext uri="{FF2B5EF4-FFF2-40B4-BE49-F238E27FC236}">
                <a16:creationId xmlns:a16="http://schemas.microsoft.com/office/drawing/2014/main" id="{C79B75A1-55FE-5648-BD88-9A9C92BA2E5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Section Title Option 1</a:t>
            </a:r>
            <a:br>
              <a:rPr lang="en-US" dirty="0"/>
            </a:br>
            <a:r>
              <a:rPr lang="en-US" dirty="0"/>
              <a:t>Leaf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29" name="parallelogram graphics">
            <a:extLst>
              <a:ext uri="{FF2B5EF4-FFF2-40B4-BE49-F238E27FC236}">
                <a16:creationId xmlns:a16="http://schemas.microsoft.com/office/drawing/2014/main" id="{462586B9-073C-854F-8072-B4792A478736}"/>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30" name="Freeform 29">
              <a:extLst>
                <a:ext uri="{FF2B5EF4-FFF2-40B4-BE49-F238E27FC236}">
                  <a16:creationId xmlns:a16="http://schemas.microsoft.com/office/drawing/2014/main" id="{D9D5298F-9B35-294B-98DC-6153A5633416}"/>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1" name="Freeform: Shape 50">
              <a:extLst>
                <a:ext uri="{FF2B5EF4-FFF2-40B4-BE49-F238E27FC236}">
                  <a16:creationId xmlns:a16="http://schemas.microsoft.com/office/drawing/2014/main" id="{20B7C7A8-8511-CA44-BDD4-F60CE2F0CE3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0" name="VMware logo">
            <a:extLst>
              <a:ext uri="{FF2B5EF4-FFF2-40B4-BE49-F238E27FC236}">
                <a16:creationId xmlns:a16="http://schemas.microsoft.com/office/drawing/2014/main" id="{AAC2E0F0-66F1-D14A-AF77-8CE3B3DDDB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1" name="Copyright" descr="Confidential copyright VMware, Inc. 2021">
            <a:extLst>
              <a:ext uri="{FF2B5EF4-FFF2-40B4-BE49-F238E27FC236}">
                <a16:creationId xmlns:a16="http://schemas.microsoft.com/office/drawing/2014/main" id="{6F67F5FF-58F6-6341-A912-4C3571F99618}"/>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2" name="page number">
            <a:extLst>
              <a:ext uri="{FF2B5EF4-FFF2-40B4-BE49-F238E27FC236}">
                <a16:creationId xmlns:a16="http://schemas.microsoft.com/office/drawing/2014/main" id="{8D78D1C6-F89E-8444-812F-6BFD6DB43AE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22" name="Freeform: Shape 21">
            <a:extLst>
              <a:ext uri="{FF2B5EF4-FFF2-40B4-BE49-F238E27FC236}">
                <a16:creationId xmlns:a16="http://schemas.microsoft.com/office/drawing/2014/main" id="{F3BAE82B-F177-4DB8-83F4-180BF049AA2B}"/>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4B8DD2FC-271A-FE40-B259-A152DA476E35}"/>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8" name="page number">
            <a:extLst>
              <a:ext uri="{FF2B5EF4-FFF2-40B4-BE49-F238E27FC236}">
                <a16:creationId xmlns:a16="http://schemas.microsoft.com/office/drawing/2014/main" id="{C6E13FD7-08E3-F545-8FDA-873E68D8D408}"/>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7" name="Freeform: Shape 21">
            <a:extLst>
              <a:ext uri="{FF2B5EF4-FFF2-40B4-BE49-F238E27FC236}">
                <a16:creationId xmlns:a16="http://schemas.microsoft.com/office/drawing/2014/main" id="{1E831113-8BA1-4E42-973A-867358A12EF6}"/>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DF3E8908-AFA6-A344-B8C9-31AA514723D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9" name="page number">
            <a:extLst>
              <a:ext uri="{FF2B5EF4-FFF2-40B4-BE49-F238E27FC236}">
                <a16:creationId xmlns:a16="http://schemas.microsoft.com/office/drawing/2014/main" id="{C9D41F08-53C7-7C4B-958C-88EB3AC23D2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7" name="Freeform: Shape 21">
            <a:extLst>
              <a:ext uri="{FF2B5EF4-FFF2-40B4-BE49-F238E27FC236}">
                <a16:creationId xmlns:a16="http://schemas.microsoft.com/office/drawing/2014/main" id="{FAE47E00-646D-5A4D-AC88-DA913D554298}"/>
              </a:ext>
              <a:ext uri="{C183D7F6-B498-43B3-948B-1728B52AA6E4}">
                <adec:decorative xmlns:adec="http://schemas.microsoft.com/office/drawing/2017/decorative" val="1"/>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E63A6BFD-B4B8-D542-AC56-87E853C7CB36}"/>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9" name="page number">
            <a:extLst>
              <a:ext uri="{FF2B5EF4-FFF2-40B4-BE49-F238E27FC236}">
                <a16:creationId xmlns:a16="http://schemas.microsoft.com/office/drawing/2014/main" id="{78F9A301-342A-084F-A265-84EA7D826F9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6" name="page number">
            <a:extLst>
              <a:ext uri="{FF2B5EF4-FFF2-40B4-BE49-F238E27FC236}">
                <a16:creationId xmlns:a16="http://schemas.microsoft.com/office/drawing/2014/main" id="{B901CDB1-0854-DE46-B610-2202857D2CF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05142E"/>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E30D59-6678-D242-8DE4-CDD8792816B6}"/>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14" name="Rectangle 13">
              <a:extLst>
                <a:ext uri="{FF2B5EF4-FFF2-40B4-BE49-F238E27FC236}">
                  <a16:creationId xmlns:a16="http://schemas.microsoft.com/office/drawing/2014/main" id="{24A1B3DE-261F-2A46-8DC0-56959CCB9CFC}"/>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gradFill>
              <a:gsLst>
                <a:gs pos="10000">
                  <a:schemeClr val="bg1">
                    <a:alpha val="76000"/>
                    <a:lumMod val="82000"/>
                  </a:schemeClr>
                </a:gs>
                <a:gs pos="100000">
                  <a:schemeClr val="accent2"/>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hasCustomPrompt="1"/>
          </p:nvPr>
        </p:nvSpPr>
        <p:spPr>
          <a:xfrm>
            <a:off x="608330" y="5507147"/>
            <a:ext cx="1371064" cy="423862"/>
          </a:xfrm>
        </p:spPr>
        <p:txBody>
          <a:bodyPr/>
          <a:lstStyle>
            <a:lvl1pPr algn="l">
              <a:defRPr sz="1200">
                <a:solidFill>
                  <a:schemeClr val="tx2"/>
                </a:solidFill>
              </a:defRPr>
            </a:lvl1pPr>
          </a:lstStyle>
          <a:p>
            <a:pPr lvl="0"/>
            <a:r>
              <a:rPr lang="en-US" dirty="0"/>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hasCustomPrompt="1"/>
          </p:nvPr>
        </p:nvSpPr>
        <p:spPr>
          <a:xfrm>
            <a:off x="2436416" y="5507147"/>
            <a:ext cx="1371064" cy="423862"/>
          </a:xfrm>
        </p:spPr>
        <p:txBody>
          <a:bodyPr/>
          <a:lstStyle>
            <a:lvl1pPr algn="l">
              <a:defRPr sz="1200">
                <a:solidFill>
                  <a:schemeClr val="tx2"/>
                </a:solidFill>
              </a:defRPr>
            </a:lvl1pPr>
          </a:lstStyle>
          <a:p>
            <a:pPr lvl="0"/>
            <a:r>
              <a:rPr lang="en-US" dirty="0"/>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hasCustomPrompt="1"/>
          </p:nvPr>
        </p:nvSpPr>
        <p:spPr>
          <a:xfrm>
            <a:off x="4261103" y="5507147"/>
            <a:ext cx="1371064" cy="423862"/>
          </a:xfrm>
        </p:spPr>
        <p:txBody>
          <a:bodyPr/>
          <a:lstStyle>
            <a:lvl1pPr algn="l">
              <a:defRPr sz="1200">
                <a:solidFill>
                  <a:schemeClr val="tx2"/>
                </a:solidFill>
              </a:defRPr>
            </a:lvl1pPr>
          </a:lstStyle>
          <a:p>
            <a:pPr lvl="0"/>
            <a:r>
              <a:rPr lang="en-US" dirty="0"/>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hasCustomPrompt="1"/>
          </p:nvPr>
        </p:nvSpPr>
        <p:spPr>
          <a:xfrm>
            <a:off x="6088109" y="5507147"/>
            <a:ext cx="1371064" cy="423862"/>
          </a:xfrm>
        </p:spPr>
        <p:txBody>
          <a:bodyPr/>
          <a:lstStyle>
            <a:lvl1pPr algn="l">
              <a:defRPr sz="1200">
                <a:solidFill>
                  <a:schemeClr val="tx2"/>
                </a:solidFill>
              </a:defRPr>
            </a:lvl1pPr>
          </a:lstStyle>
          <a:p>
            <a:pPr lvl="0"/>
            <a:r>
              <a:rPr lang="en-US" dirty="0"/>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hasCustomPrompt="1"/>
          </p:nvPr>
        </p:nvSpPr>
        <p:spPr>
          <a:xfrm>
            <a:off x="7920672" y="5507147"/>
            <a:ext cx="1371064" cy="423862"/>
          </a:xfrm>
        </p:spPr>
        <p:txBody>
          <a:bodyPr/>
          <a:lstStyle>
            <a:lvl1pPr algn="l">
              <a:defRPr sz="1200">
                <a:solidFill>
                  <a:schemeClr val="tx2"/>
                </a:solidFill>
              </a:defRPr>
            </a:lvl1pPr>
          </a:lstStyle>
          <a:p>
            <a:pPr lvl="0"/>
            <a:r>
              <a:rPr lang="en-US" dirty="0"/>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hasCustomPrompt="1"/>
          </p:nvPr>
        </p:nvSpPr>
        <p:spPr>
          <a:xfrm>
            <a:off x="9750028" y="5507147"/>
            <a:ext cx="1371064" cy="423862"/>
          </a:xfrm>
        </p:spPr>
        <p:txBody>
          <a:bodyPr/>
          <a:lstStyle>
            <a:lvl1pPr algn="l">
              <a:defRPr sz="1200">
                <a:solidFill>
                  <a:schemeClr val="tx2"/>
                </a:solidFill>
              </a:defRPr>
            </a:lvl1pPr>
          </a:lstStyle>
          <a:p>
            <a:pPr lvl="0"/>
            <a:r>
              <a:rPr lang="en-US" dirty="0"/>
              <a:t>Edit Master text styles</a:t>
            </a:r>
          </a:p>
        </p:txBody>
      </p:sp>
      <p:sp>
        <p:nvSpPr>
          <p:cNvPr id="17" name="page number">
            <a:extLst>
              <a:ext uri="{FF2B5EF4-FFF2-40B4-BE49-F238E27FC236}">
                <a16:creationId xmlns:a16="http://schemas.microsoft.com/office/drawing/2014/main" id="{3D199022-AD95-C441-8C3C-4867DFDCE00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63ED95-8E3F-4A4D-BE6C-FFD64CE9AB88}"/>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B43A8E2-0795-234B-B5C8-FC26A7BA1F9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Freeform 13">
              <a:extLst>
                <a:ext uri="{FF2B5EF4-FFF2-40B4-BE49-F238E27FC236}">
                  <a16:creationId xmlns:a16="http://schemas.microsoft.com/office/drawing/2014/main" id="{1B75F697-C077-BA49-9A29-1DFD3E3CCE8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tx2"/>
                </a:gs>
                <a:gs pos="16000">
                  <a:schemeClr val="accent4"/>
                </a:gs>
                <a:gs pos="76000">
                  <a:schemeClr val="tx2"/>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tx2"/>
                </a:solidFill>
                <a:latin typeface="+mj-lt"/>
                <a:ea typeface="+mj-ea"/>
                <a:cs typeface="+mj-cs"/>
              </a:rPr>
              <a:t>Thank You</a:t>
            </a:r>
          </a:p>
        </p:txBody>
      </p:sp>
      <p:pic>
        <p:nvPicPr>
          <p:cNvPr id="10" name="VMware logo">
            <a:extLst>
              <a:ext uri="{FF2B5EF4-FFF2-40B4-BE49-F238E27FC236}">
                <a16:creationId xmlns:a16="http://schemas.microsoft.com/office/drawing/2014/main" id="{DF93444F-2EFF-C744-BD68-2704CA0F37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2" name="Copyright" descr="Confidential copyright VMware, Inc. 2021">
            <a:extLst>
              <a:ext uri="{FF2B5EF4-FFF2-40B4-BE49-F238E27FC236}">
                <a16:creationId xmlns:a16="http://schemas.microsoft.com/office/drawing/2014/main" id="{362C750D-B01C-E641-B0D0-101E3D1D39F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3C3022-EF00-2344-B25C-223F1CA0DEB3}"/>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54ED2E87-A1DF-5240-BA0A-6E71A1AF2BD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D6ABD33D-57AD-B545-8946-120F3726500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tx2">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tx2"/>
                </a:solidFill>
                <a:latin typeface="+mj-lt"/>
                <a:ea typeface="+mj-ea"/>
                <a:cs typeface="+mj-cs"/>
              </a:rPr>
              <a:t>Thank You</a:t>
            </a:r>
          </a:p>
        </p:txBody>
      </p:sp>
      <p:pic>
        <p:nvPicPr>
          <p:cNvPr id="12" name="VMware logo">
            <a:extLst>
              <a:ext uri="{FF2B5EF4-FFF2-40B4-BE49-F238E27FC236}">
                <a16:creationId xmlns:a16="http://schemas.microsoft.com/office/drawing/2014/main" id="{D01E7D2F-7A37-9F41-AD5D-F2F3F4CE7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E246D94F-C85F-5D4A-830E-C80E8AA8B47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D7E2F55-1C24-A844-A792-1B9B3207D5E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00990009-53BB-6E49-B54B-DEC8A2CB3304}"/>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C900B594-396B-FF4B-846B-AE79BB958C28}"/>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tx2">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tx2"/>
                </a:solidFill>
                <a:latin typeface="+mj-lt"/>
                <a:ea typeface="+mj-ea"/>
                <a:cs typeface="+mj-cs"/>
              </a:rPr>
              <a:t>Thank You</a:t>
            </a:r>
          </a:p>
        </p:txBody>
      </p:sp>
      <p:pic>
        <p:nvPicPr>
          <p:cNvPr id="12" name="VMware logo">
            <a:extLst>
              <a:ext uri="{FF2B5EF4-FFF2-40B4-BE49-F238E27FC236}">
                <a16:creationId xmlns:a16="http://schemas.microsoft.com/office/drawing/2014/main" id="{5EE4C121-F580-8A4F-B68C-5EAC0E8CB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3" name="Copyright" descr="Confidential copyright VMware, Inc. 2021">
            <a:extLst>
              <a:ext uri="{FF2B5EF4-FFF2-40B4-BE49-F238E27FC236}">
                <a16:creationId xmlns:a16="http://schemas.microsoft.com/office/drawing/2014/main" id="{8BE854A6-56DB-4840-B583-F54180BC9260}"/>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E79D-3AD7-4C1D-9C94-48BC03C4DA77}"/>
              </a:ext>
            </a:extLst>
          </p:cNvPr>
          <p:cNvSpPr>
            <a:spLocks noGrp="1"/>
          </p:cNvSpPr>
          <p:nvPr>
            <p:ph type="title" hasCustomPrompt="1"/>
          </p:nvPr>
        </p:nvSpPr>
        <p:spPr/>
        <p:txBody>
          <a:bodyPr/>
          <a:lstStyle>
            <a:lvl1pPr>
              <a:defRPr/>
            </a:lvl1pPr>
          </a:lstStyle>
          <a:p>
            <a:r>
              <a:rPr lang="en-US" dirty="0"/>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05E96B5-9365-5246-95C0-EFDB53CE58B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3664" y="2175647"/>
            <a:ext cx="3022600" cy="546100"/>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7" name="Picture 6">
            <a:extLst>
              <a:ext uri="{FF2B5EF4-FFF2-40B4-BE49-F238E27FC236}">
                <a16:creationId xmlns:a16="http://schemas.microsoft.com/office/drawing/2014/main" id="{BCFC787B-ED76-3047-A766-BCB068A8C6B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26793" y="2198473"/>
            <a:ext cx="4699000" cy="533400"/>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47188" cy="1229360"/>
          </a:xfrm>
        </p:spPr>
        <p:txBody>
          <a:bodyPr wrap="square" anchor="b"/>
          <a:lstStyle>
            <a:lvl1pPr algn="l">
              <a:defRPr sz="3600" b="0" cap="none" baseline="0">
                <a:solidFill>
                  <a:schemeClr val="tx2"/>
                </a:solidFill>
              </a:defRPr>
            </a:lvl1pPr>
          </a:lstStyle>
          <a:p>
            <a:r>
              <a:rPr lang="en-US" dirty="0"/>
              <a:t>Section Title Option 2 </a:t>
            </a:r>
            <a:br>
              <a:rPr lang="en-US" dirty="0"/>
            </a:br>
            <a:r>
              <a:rPr lang="en-US" dirty="0"/>
              <a:t>Plum and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parallelogram graphics">
            <a:extLst>
              <a:ext uri="{FF2B5EF4-FFF2-40B4-BE49-F238E27FC236}">
                <a16:creationId xmlns:a16="http://schemas.microsoft.com/office/drawing/2014/main" id="{8C93FD04-FB23-D449-ACDF-845A074442B3}"/>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DF847065-3C38-CF4B-A3C2-05751F17AF65}"/>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15000">
                  <a:srgbClr val="7F35AB"/>
                </a:gs>
                <a:gs pos="83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3149FC03-26C3-8A41-BF05-17AEAE19E1D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VMware logo">
            <a:extLst>
              <a:ext uri="{FF2B5EF4-FFF2-40B4-BE49-F238E27FC236}">
                <a16:creationId xmlns:a16="http://schemas.microsoft.com/office/drawing/2014/main" id="{9C8D007C-67A2-A345-B266-FE749AA047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FAF8F6FC-5279-0140-8644-1B96DEFEDBCF}"/>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92146408-830F-324A-9924-EBAD9D31777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2" name="shaded boxes">
            <a:extLst>
              <a:ext uri="{FF2B5EF4-FFF2-40B4-BE49-F238E27FC236}">
                <a16:creationId xmlns:a16="http://schemas.microsoft.com/office/drawing/2014/main" id="{16B4E791-8261-4446-8AD1-732A82EE821D}"/>
              </a:ext>
              <a:ext uri="{C183D7F6-B498-43B3-948B-1728B52AA6E4}">
                <adec:decorative xmlns:adec="http://schemas.microsoft.com/office/drawing/2017/decorative" val="1"/>
              </a:ext>
            </a:extLst>
          </p:cNvPr>
          <p:cNvGrpSpPr/>
          <p:nvPr userDrawn="1"/>
        </p:nvGrpSpPr>
        <p:grpSpPr>
          <a:xfrm>
            <a:off x="609441" y="1600202"/>
            <a:ext cx="10055941" cy="4580469"/>
            <a:chOff x="609441" y="1600202"/>
            <a:chExt cx="10055941" cy="4580469"/>
          </a:xfrm>
        </p:grpSpPr>
        <p:sp>
          <p:nvSpPr>
            <p:cNvPr id="164" name="Rectangle 163">
              <a:extLst>
                <a:ext uri="{FF2B5EF4-FFF2-40B4-BE49-F238E27FC236}">
                  <a16:creationId xmlns:a16="http://schemas.microsoft.com/office/drawing/2014/main" id="{5917BD5D-F21A-41D0-9E2E-252F19FDCD4A}"/>
                </a:ext>
                <a:ext uri="{C183D7F6-B498-43B3-948B-1728B52AA6E4}">
                  <adec:decorative xmlns:adec="http://schemas.microsoft.com/office/drawing/2017/decorative" val="1"/>
                </a:ext>
              </a:extLst>
            </p:cNvPr>
            <p:cNvSpPr/>
            <p:nvPr/>
          </p:nvSpPr>
          <p:spPr bwMode="gray">
            <a:xfrm>
              <a:off x="609441" y="1600203"/>
              <a:ext cx="914203"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5" name="Rectangle 164">
              <a:extLst>
                <a:ext uri="{FF2B5EF4-FFF2-40B4-BE49-F238E27FC236}">
                  <a16:creationId xmlns:a16="http://schemas.microsoft.com/office/drawing/2014/main" id="{1668498C-B078-45B9-B500-0784D4C36D7B}"/>
                </a:ext>
                <a:ext uri="{C183D7F6-B498-43B3-948B-1728B52AA6E4}">
                  <adec:decorative xmlns:adec="http://schemas.microsoft.com/office/drawing/2017/decorative" val="1"/>
                </a:ext>
              </a:extLst>
            </p:cNvPr>
            <p:cNvSpPr/>
            <p:nvPr/>
          </p:nvSpPr>
          <p:spPr bwMode="gray">
            <a:xfrm>
              <a:off x="2436448" y="1600202"/>
              <a:ext cx="915282"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6" name="Rectangle 165">
              <a:extLst>
                <a:ext uri="{FF2B5EF4-FFF2-40B4-BE49-F238E27FC236}">
                  <a16:creationId xmlns:a16="http://schemas.microsoft.com/office/drawing/2014/main" id="{0B2EC2BA-CD61-481B-97B4-7C7C93B8CFE3}"/>
                </a:ext>
                <a:ext uri="{C183D7F6-B498-43B3-948B-1728B52AA6E4}">
                  <adec:decorative xmlns:adec="http://schemas.microsoft.com/office/drawing/2017/decorative" val="1"/>
                </a:ext>
              </a:extLst>
            </p:cNvPr>
            <p:cNvSpPr/>
            <p:nvPr/>
          </p:nvSpPr>
          <p:spPr bwMode="gray">
            <a:xfrm>
              <a:off x="4263453"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7" name="Rectangle 166">
              <a:extLst>
                <a:ext uri="{FF2B5EF4-FFF2-40B4-BE49-F238E27FC236}">
                  <a16:creationId xmlns:a16="http://schemas.microsoft.com/office/drawing/2014/main" id="{43B39DDA-77DA-4E5A-92AF-787B393F7E26}"/>
                </a:ext>
                <a:ext uri="{C183D7F6-B498-43B3-948B-1728B52AA6E4}">
                  <adec:decorative xmlns:adec="http://schemas.microsoft.com/office/drawing/2017/decorative" val="1"/>
                </a:ext>
              </a:extLst>
            </p:cNvPr>
            <p:cNvSpPr/>
            <p:nvPr/>
          </p:nvSpPr>
          <p:spPr bwMode="gray">
            <a:xfrm>
              <a:off x="6090459"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8" name="Rectangle 167">
              <a:extLst>
                <a:ext uri="{FF2B5EF4-FFF2-40B4-BE49-F238E27FC236}">
                  <a16:creationId xmlns:a16="http://schemas.microsoft.com/office/drawing/2014/main" id="{95046305-8D65-42C5-978D-DB6BBB79F42A}"/>
                </a:ext>
                <a:ext uri="{C183D7F6-B498-43B3-948B-1728B52AA6E4}">
                  <adec:decorative xmlns:adec="http://schemas.microsoft.com/office/drawing/2017/decorative" val="1"/>
                </a:ext>
              </a:extLst>
            </p:cNvPr>
            <p:cNvSpPr/>
            <p:nvPr/>
          </p:nvSpPr>
          <p:spPr bwMode="gray">
            <a:xfrm>
              <a:off x="7921943" y="1600202"/>
              <a:ext cx="916431"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9" name="Rectangle 168">
              <a:extLst>
                <a:ext uri="{FF2B5EF4-FFF2-40B4-BE49-F238E27FC236}">
                  <a16:creationId xmlns:a16="http://schemas.microsoft.com/office/drawing/2014/main" id="{0FD4CAA0-B7B3-4712-AFCC-D5D332526C90}"/>
                </a:ext>
                <a:ext uri="{C183D7F6-B498-43B3-948B-1728B52AA6E4}">
                  <adec:decorative xmlns:adec="http://schemas.microsoft.com/office/drawing/2017/decorative" val="1"/>
                </a:ext>
              </a:extLst>
            </p:cNvPr>
            <p:cNvSpPr/>
            <p:nvPr/>
          </p:nvSpPr>
          <p:spPr bwMode="gray">
            <a:xfrm>
              <a:off x="9750028" y="1600202"/>
              <a:ext cx="915354"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5" name="Group 4">
            <a:extLst>
              <a:ext uri="{FF2B5EF4-FFF2-40B4-BE49-F238E27FC236}">
                <a16:creationId xmlns:a16="http://schemas.microsoft.com/office/drawing/2014/main" id="{3C09A9A4-3494-3542-B894-6211B968D581}"/>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139" name="Straight Connector 138">
              <a:extLst>
                <a:ext uri="{FF2B5EF4-FFF2-40B4-BE49-F238E27FC236}">
                  <a16:creationId xmlns:a16="http://schemas.microsoft.com/office/drawing/2014/main" id="{EA5ACD8A-8C13-4854-A467-BD53C4D42C13}"/>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9AEA69-7EC7-4E07-AE1D-88F8EEF92C9E}"/>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9E1D967-6730-4825-B44D-218C320875DF}"/>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5A09B43-D534-427C-A599-07C7082284DF}"/>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B548968-0E6F-464C-BFE9-790765F55A48}"/>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EE7B671-2D20-47F2-A970-BA1372AC9576}"/>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5F84414-975A-44CA-8467-6D97E4551652}"/>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8BD6F24-08BA-43D5-9BA6-5F6BD781478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47DB008-E567-47E9-87D3-86B40F14F7B7}"/>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B53F1A6-C1AA-4A38-85B0-D417DA1992AD}"/>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2A6FC0D-D597-4CBE-BD09-56DAEAAC407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672F65-5C29-4C9C-B430-5D51086E8F83}"/>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A0F9110-F621-4C87-AB75-FEA44FFFC3FD}"/>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138AE61-D0CB-4AFC-9E1B-7B31BC70172F}"/>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77913E5-1FE0-43CC-BDA3-44D13BDCA6EC}"/>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AC6F12A-CEF3-48C7-BF4E-4D5F677C8720}"/>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AE16C37-5178-44C1-9DF1-0B7D3D982018}"/>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D4E6EB7-7750-4D96-8853-D96888198E27}"/>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7FB4D6-7BCD-4DA0-B1DC-FE299CCAFB1C}"/>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68CC68C-61AA-4F81-9537-71FCBBDF380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258EFF3-541C-4094-912F-6A9C7767781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2240E72-F879-49C8-A73E-7B4A8BE0416C}"/>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8BF2C8F-3151-420F-91A2-0654F2B63F9F}"/>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BC35EC9-C9F7-4927-8DF2-4AC85B285B34}"/>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1311A6B-43EB-4354-A8DF-F08D46D6F9E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E65D944-5E8F-4400-A6FF-57EE640E6C49}"/>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784E610-84B4-4B69-9846-DA2BFEA2247F}"/>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CFFB5-F289-45EC-A54F-F0FA22885EA7}"/>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A1B4AB-4CAF-4C57-B5EC-BBE999E2217D}"/>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EF34D8-768A-47DE-AC36-ABB8F2040047}"/>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3FAB56-39AF-4088-AEF5-D84843FA15A1}"/>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7B8A0C7-0E67-4310-921C-24875C1FA114}"/>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414352A-0CCF-42AB-B055-5C2C3CD4BB49}"/>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CE5C43F-9FF0-4844-ACE0-998109E8168B}"/>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D08CE5-3344-4529-B25C-09D786F8E90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EBEC20-F5AF-4601-8717-90A50ADCE2DF}"/>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46D234-3741-4F53-9A16-82775232C923}"/>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E01556A-D066-4E7B-A06B-49B37378AE87}"/>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0F960C-78C0-415C-8677-430DA3C36869}"/>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62327A-5806-42F8-883D-F3975A33247A}"/>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F93326-CC1E-42D6-8C96-AC0FD643215F}"/>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10B9AF-CF8E-4B6B-8F0F-DC7A0DDC49BF}"/>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EED49C1-8CCF-4261-A783-ADB5727D4DD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586944" cy="1229360"/>
          </a:xfrm>
        </p:spPr>
        <p:txBody>
          <a:bodyPr wrap="square" anchor="b"/>
          <a:lstStyle>
            <a:lvl1pPr algn="l">
              <a:defRPr sz="3600" b="0" cap="none" baseline="0">
                <a:solidFill>
                  <a:schemeClr val="tx2"/>
                </a:solidFill>
              </a:defRPr>
            </a:lvl1pPr>
          </a:lstStyle>
          <a:p>
            <a:r>
              <a:rPr lang="en-US" dirty="0"/>
              <a:t>Section Title Option 3</a:t>
            </a:r>
            <a:br>
              <a:rPr lang="en-US" dirty="0"/>
            </a:br>
            <a:r>
              <a:rPr lang="en-US" dirty="0"/>
              <a:t>Aqua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parallelogram graphics">
            <a:extLst>
              <a:ext uri="{FF2B5EF4-FFF2-40B4-BE49-F238E27FC236}">
                <a16:creationId xmlns:a16="http://schemas.microsoft.com/office/drawing/2014/main" id="{18E52278-242C-1343-99F9-551D46728D84}"/>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0" name="Freeform 19">
              <a:extLst>
                <a:ext uri="{FF2B5EF4-FFF2-40B4-BE49-F238E27FC236}">
                  <a16:creationId xmlns:a16="http://schemas.microsoft.com/office/drawing/2014/main" id="{0563C5EC-3DC5-4141-8E70-4820C5094BAE}"/>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D6FDDA70-495A-6D48-9460-F450776CCFEE}"/>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30C8AB57-0D1A-CC43-BF52-F9283D6C4E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4" name="Copyright" descr="Confidential copyright VMware, Inc. 2021">
            <a:extLst>
              <a:ext uri="{FF2B5EF4-FFF2-40B4-BE49-F238E27FC236}">
                <a16:creationId xmlns:a16="http://schemas.microsoft.com/office/drawing/2014/main" id="{9D02B899-46A0-C64F-A43F-F6A833B8255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15" name="page number">
            <a:extLst>
              <a:ext uri="{FF2B5EF4-FFF2-40B4-BE49-F238E27FC236}">
                <a16:creationId xmlns:a16="http://schemas.microsoft.com/office/drawing/2014/main" id="{1044A09F-6E1F-CC45-8136-F5EAC1B58AB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Section Header with Photo">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grpSp>
        <p:nvGrpSpPr>
          <p:cNvPr id="4" name="photo mask">
            <a:extLst>
              <a:ext uri="{FF2B5EF4-FFF2-40B4-BE49-F238E27FC236}">
                <a16:creationId xmlns:a16="http://schemas.microsoft.com/office/drawing/2014/main" id="{C991F7E2-CC52-A24A-8183-83BB2ACAEBA8}"/>
              </a:ext>
              <a:ext uri="{C183D7F6-B498-43B3-948B-1728B52AA6E4}">
                <adec:decorative xmlns:adec="http://schemas.microsoft.com/office/drawing/2017/decorative" val="1"/>
              </a:ext>
            </a:extLst>
          </p:cNvPr>
          <p:cNvGrpSpPr/>
          <p:nvPr userDrawn="1"/>
        </p:nvGrpSpPr>
        <p:grpSpPr>
          <a:xfrm>
            <a:off x="-1" y="-1252151"/>
            <a:ext cx="13592433" cy="9274716"/>
            <a:chOff x="-1" y="-1252151"/>
            <a:chExt cx="13592433" cy="9274716"/>
          </a:xfrm>
        </p:grpSpPr>
        <p:sp>
          <p:nvSpPr>
            <p:cNvPr id="27" name="Freeform: Shape 27">
              <a:extLst>
                <a:ext uri="{FF2B5EF4-FFF2-40B4-BE49-F238E27FC236}">
                  <a16:creationId xmlns:a16="http://schemas.microsoft.com/office/drawing/2014/main" id="{98DFF047-11BA-C248-8B38-723F19EE187C}"/>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Freeform: Shape 28">
              <a:extLst>
                <a:ext uri="{FF2B5EF4-FFF2-40B4-BE49-F238E27FC236}">
                  <a16:creationId xmlns:a16="http://schemas.microsoft.com/office/drawing/2014/main" id="{05FAED13-CC02-5341-B69E-9A7987403369}"/>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4" name="masks">
              <a:extLst>
                <a:ext uri="{FF2B5EF4-FFF2-40B4-BE49-F238E27FC236}">
                  <a16:creationId xmlns:a16="http://schemas.microsoft.com/office/drawing/2014/main" id="{97C25B4B-02F2-3E44-8385-748B9CEDE254}"/>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Section Title Option 4 </a:t>
            </a:r>
            <a:br>
              <a:rPr lang="en-US" dirty="0"/>
            </a:br>
            <a:r>
              <a:rPr lang="en-US" dirty="0"/>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Aerial view of the ocean levels (sustainability). Replace text with </a:t>
            </a:r>
            <a:br>
              <a:rPr lang="en-US" dirty="0"/>
            </a:br>
            <a:r>
              <a:rPr lang="en-US" dirty="0"/>
              <a:t>optional subhead or delete.</a:t>
            </a:r>
          </a:p>
        </p:txBody>
      </p:sp>
      <p:pic>
        <p:nvPicPr>
          <p:cNvPr id="16" name="VMware logo">
            <a:extLst>
              <a:ext uri="{FF2B5EF4-FFF2-40B4-BE49-F238E27FC236}">
                <a16:creationId xmlns:a16="http://schemas.microsoft.com/office/drawing/2014/main" id="{3F0272DB-A2B6-054A-8895-E97A11DAAA8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19" name="Copyright" descr="Confidential copyright VMware, Inc. 2021">
            <a:extLst>
              <a:ext uri="{FF2B5EF4-FFF2-40B4-BE49-F238E27FC236}">
                <a16:creationId xmlns:a16="http://schemas.microsoft.com/office/drawing/2014/main" id="{E98DB81E-86DC-AA43-AEB3-8FEA69BCF8BA}"/>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20" name="page number">
            <a:extLst>
              <a:ext uri="{FF2B5EF4-FFF2-40B4-BE49-F238E27FC236}">
                <a16:creationId xmlns:a16="http://schemas.microsoft.com/office/drawing/2014/main" id="{A60F2DE7-9A85-9D40-8531-4126375B83E9}"/>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8113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Photo">
    <p:bg>
      <p:bgPr>
        <a:solidFill>
          <a:schemeClr val="bg1"/>
        </a:solidFill>
        <a:effectLst/>
      </p:bgPr>
    </p:bg>
    <p:spTree>
      <p:nvGrpSpPr>
        <p:cNvPr id="1" name=""/>
        <p:cNvGrpSpPr/>
        <p:nvPr/>
      </p:nvGrpSpPr>
      <p:grpSpPr>
        <a:xfrm>
          <a:off x="0" y="0"/>
          <a:ext cx="0" cy="0"/>
          <a:chOff x="0" y="0"/>
          <a:chExt cx="0" cy="0"/>
        </a:xfrm>
      </p:grpSpPr>
      <p:pic>
        <p:nvPicPr>
          <p:cNvPr id="29" name="Photo" descr="photo placeholder">
            <a:extLst>
              <a:ext uri="{FF2B5EF4-FFF2-40B4-BE49-F238E27FC236}">
                <a16:creationId xmlns:a16="http://schemas.microsoft.com/office/drawing/2014/main" id="{56BAD303-F3FC-A24D-866A-6DEF9C6B03AC}"/>
              </a:ext>
              <a:ext uri="{C183D7F6-B498-43B3-948B-1728B52AA6E4}">
                <adec:decorative xmlns:adec="http://schemas.microsoft.com/office/drawing/2017/decorative" val="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615776" y="-106512"/>
            <a:ext cx="11874276" cy="7805494"/>
          </a:xfrm>
          <a:prstGeom prst="rect">
            <a:avLst/>
          </a:prstGeom>
        </p:spPr>
      </p:pic>
      <p:grpSp>
        <p:nvGrpSpPr>
          <p:cNvPr id="4" name="photo mask">
            <a:extLst>
              <a:ext uri="{FF2B5EF4-FFF2-40B4-BE49-F238E27FC236}">
                <a16:creationId xmlns:a16="http://schemas.microsoft.com/office/drawing/2014/main" id="{2A57C0F0-732E-184E-93A8-829A8545511A}"/>
              </a:ext>
              <a:ext uri="{C183D7F6-B498-43B3-948B-1728B52AA6E4}">
                <adec:decorative xmlns:adec="http://schemas.microsoft.com/office/drawing/2017/decorative" val="1"/>
              </a:ext>
            </a:extLst>
          </p:cNvPr>
          <p:cNvGrpSpPr/>
          <p:nvPr userDrawn="1"/>
        </p:nvGrpSpPr>
        <p:grpSpPr>
          <a:xfrm>
            <a:off x="-395415" y="-1429266"/>
            <a:ext cx="14317361" cy="9716530"/>
            <a:chOff x="-395415" y="-1429266"/>
            <a:chExt cx="14317361" cy="9716530"/>
          </a:xfrm>
        </p:grpSpPr>
        <p:sp>
          <p:nvSpPr>
            <p:cNvPr id="26" name="Isosceles Triangle 1">
              <a:extLst>
                <a:ext uri="{FF2B5EF4-FFF2-40B4-BE49-F238E27FC236}">
                  <a16:creationId xmlns:a16="http://schemas.microsoft.com/office/drawing/2014/main" id="{946604C4-4F97-A443-B232-F90B48D63F7B}"/>
                </a:ext>
                <a:ext uri="{C183D7F6-B498-43B3-948B-1728B52AA6E4}">
                  <adec:decorative xmlns:adec="http://schemas.microsoft.com/office/drawing/2017/decorative" val="1"/>
                </a:ext>
              </a:extLst>
            </p:cNvPr>
            <p:cNvSpPr/>
            <p:nvPr userDrawn="1"/>
          </p:nvSpPr>
          <p:spPr>
            <a:xfrm>
              <a:off x="8930801" y="3599935"/>
              <a:ext cx="3274189" cy="3276521"/>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8" name="Freeform 47">
              <a:extLst>
                <a:ext uri="{FF2B5EF4-FFF2-40B4-BE49-F238E27FC236}">
                  <a16:creationId xmlns:a16="http://schemas.microsoft.com/office/drawing/2014/main" id="{AF913F37-2E83-174A-95C9-61DBBCC4AC64}"/>
                </a:ext>
                <a:ext uri="{C183D7F6-B498-43B3-948B-1728B52AA6E4}">
                  <adec:decorative xmlns:adec="http://schemas.microsoft.com/office/drawing/2017/decorative" val="1"/>
                </a:ext>
              </a:extLst>
            </p:cNvPr>
            <p:cNvSpPr/>
            <p:nvPr userDrawn="1"/>
          </p:nvSpPr>
          <p:spPr>
            <a:xfrm rot="10800000">
              <a:off x="-1" y="-36308"/>
              <a:ext cx="12188825" cy="6894307"/>
            </a:xfrm>
            <a:custGeom>
              <a:avLst/>
              <a:gdLst>
                <a:gd name="connsiteX0" fmla="*/ 12109391 w 12109391"/>
                <a:gd name="connsiteY0" fmla="*/ 6849377 h 6849377"/>
                <a:gd name="connsiteX1" fmla="*/ 0 w 12109391"/>
                <a:gd name="connsiteY1" fmla="*/ 6849377 h 6849377"/>
                <a:gd name="connsiteX2" fmla="*/ 6844502 w 12109391"/>
                <a:gd name="connsiteY2" fmla="*/ 0 h 6849377"/>
                <a:gd name="connsiteX3" fmla="*/ 12109391 w 12109391"/>
                <a:gd name="connsiteY3" fmla="*/ 0 h 6849377"/>
              </a:gdLst>
              <a:ahLst/>
              <a:cxnLst>
                <a:cxn ang="0">
                  <a:pos x="connsiteX0" y="connsiteY0"/>
                </a:cxn>
                <a:cxn ang="0">
                  <a:pos x="connsiteX1" y="connsiteY1"/>
                </a:cxn>
                <a:cxn ang="0">
                  <a:pos x="connsiteX2" y="connsiteY2"/>
                </a:cxn>
                <a:cxn ang="0">
                  <a:pos x="connsiteX3" y="connsiteY3"/>
                </a:cxn>
              </a:cxnLst>
              <a:rect l="l" t="t" r="r" b="b"/>
              <a:pathLst>
                <a:path w="12109391" h="6849377">
                  <a:moveTo>
                    <a:pt x="12109391" y="6849377"/>
                  </a:moveTo>
                  <a:lnTo>
                    <a:pt x="0" y="6849377"/>
                  </a:lnTo>
                  <a:lnTo>
                    <a:pt x="6844502" y="0"/>
                  </a:lnTo>
                  <a:lnTo>
                    <a:pt x="12109391"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Freeform: Shape 28">
              <a:extLst>
                <a:ext uri="{FF2B5EF4-FFF2-40B4-BE49-F238E27FC236}">
                  <a16:creationId xmlns:a16="http://schemas.microsoft.com/office/drawing/2014/main" id="{BB4D893F-C9B7-C24C-8AD4-8F46879F681A}"/>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0" name="white gradient">
              <a:extLst>
                <a:ext uri="{FF2B5EF4-FFF2-40B4-BE49-F238E27FC236}">
                  <a16:creationId xmlns:a16="http://schemas.microsoft.com/office/drawing/2014/main" id="{A874C5F1-71ED-3D4E-9054-83E52FB69DFE}"/>
                </a:ext>
                <a:ext uri="{C183D7F6-B498-43B3-948B-1728B52AA6E4}">
                  <adec:decorative xmlns:adec="http://schemas.microsoft.com/office/drawing/2017/decorative" val="1"/>
                </a:ext>
              </a:extLst>
            </p:cNvPr>
            <p:cNvSpPr/>
            <p:nvPr userDrawn="1"/>
          </p:nvSpPr>
          <p:spPr>
            <a:xfrm rot="2700000">
              <a:off x="9047425" y="33330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17000">
                  <a:schemeClr val="tx2">
                    <a:alpha val="0"/>
                  </a:schemeClr>
                </a:gs>
                <a:gs pos="83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masks">
              <a:extLst>
                <a:ext uri="{FF2B5EF4-FFF2-40B4-BE49-F238E27FC236}">
                  <a16:creationId xmlns:a16="http://schemas.microsoft.com/office/drawing/2014/main" id="{59D6F799-55EC-184D-ADB5-CED5521C60C0}"/>
                </a:ext>
                <a:ext uri="{C183D7F6-B498-43B3-948B-1728B52AA6E4}">
                  <adec:decorative xmlns:adec="http://schemas.microsoft.com/office/drawing/2017/decorative" val="1"/>
                </a:ext>
              </a:extLst>
            </p:cNvPr>
            <p:cNvSpPr/>
            <p:nvPr userDrawn="1"/>
          </p:nvSpPr>
          <p:spPr>
            <a:xfrm>
              <a:off x="-395415" y="-1429266"/>
              <a:ext cx="14317361" cy="9716530"/>
            </a:xfrm>
            <a:custGeom>
              <a:avLst/>
              <a:gdLst>
                <a:gd name="connsiteX0" fmla="*/ 0 w 14317361"/>
                <a:gd name="connsiteY0" fmla="*/ 0 h 9716530"/>
                <a:gd name="connsiteX1" fmla="*/ 13435912 w 14317361"/>
                <a:gd name="connsiteY1" fmla="*/ 0 h 9716530"/>
                <a:gd name="connsiteX2" fmla="*/ 13435912 w 14317361"/>
                <a:gd name="connsiteY2" fmla="*/ 281948 h 9716530"/>
                <a:gd name="connsiteX3" fmla="*/ 14317361 w 14317361"/>
                <a:gd name="connsiteY3" fmla="*/ 281948 h 9716530"/>
                <a:gd name="connsiteX4" fmla="*/ 14317361 w 14317361"/>
                <a:gd name="connsiteY4" fmla="*/ 9451830 h 9716530"/>
                <a:gd name="connsiteX5" fmla="*/ 12860585 w 14317361"/>
                <a:gd name="connsiteY5" fmla="*/ 9451830 h 9716530"/>
                <a:gd name="connsiteX6" fmla="*/ 12860585 w 14317361"/>
                <a:gd name="connsiteY6" fmla="*/ 9716530 h 9716530"/>
                <a:gd name="connsiteX7" fmla="*/ 395415 w 14317361"/>
                <a:gd name="connsiteY7" fmla="*/ 9716530 h 9716530"/>
                <a:gd name="connsiteX8" fmla="*/ 395415 w 14317361"/>
                <a:gd name="connsiteY8" fmla="*/ 8287265 h 9716530"/>
                <a:gd name="connsiteX9" fmla="*/ 12584239 w 14317361"/>
                <a:gd name="connsiteY9" fmla="*/ 8287265 h 9716530"/>
                <a:gd name="connsiteX10" fmla="*/ 12584239 w 14317361"/>
                <a:gd name="connsiteY10" fmla="*/ 1429265 h 9716530"/>
                <a:gd name="connsiteX11" fmla="*/ 0 w 14317361"/>
                <a:gd name="connsiteY11" fmla="*/ 1429265 h 971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7361" h="9716530">
                  <a:moveTo>
                    <a:pt x="0" y="0"/>
                  </a:moveTo>
                  <a:lnTo>
                    <a:pt x="13435912" y="0"/>
                  </a:lnTo>
                  <a:lnTo>
                    <a:pt x="13435912" y="281948"/>
                  </a:lnTo>
                  <a:lnTo>
                    <a:pt x="14317361" y="281948"/>
                  </a:lnTo>
                  <a:lnTo>
                    <a:pt x="14317361" y="9451830"/>
                  </a:lnTo>
                  <a:lnTo>
                    <a:pt x="12860585" y="9451830"/>
                  </a:lnTo>
                  <a:lnTo>
                    <a:pt x="12860585" y="9716530"/>
                  </a:lnTo>
                  <a:lnTo>
                    <a:pt x="395415" y="9716530"/>
                  </a:lnTo>
                  <a:lnTo>
                    <a:pt x="395415" y="8287265"/>
                  </a:lnTo>
                  <a:lnTo>
                    <a:pt x="12584239" y="8287265"/>
                  </a:lnTo>
                  <a:lnTo>
                    <a:pt x="12584239" y="1429265"/>
                  </a:lnTo>
                  <a:lnTo>
                    <a:pt x="0" y="1429265"/>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tx2"/>
                </a:solidFill>
              </a:defRPr>
            </a:lvl1pPr>
          </a:lstStyle>
          <a:p>
            <a:r>
              <a:rPr lang="en-US" dirty="0"/>
              <a:t>Section Title Option 5 </a:t>
            </a:r>
            <a:br>
              <a:rPr lang="en-US" dirty="0"/>
            </a:br>
            <a:r>
              <a:rPr lang="en-US" dirty="0"/>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5698980"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2400" dirty="0"/>
              <a:t>Aerial view of multiple employees working at a long table, dressed casually. </a:t>
            </a:r>
            <a:r>
              <a:rPr lang="en-US" dirty="0"/>
              <a:t>Replace text with optional subhead or delete.</a:t>
            </a:r>
          </a:p>
        </p:txBody>
      </p:sp>
      <p:pic>
        <p:nvPicPr>
          <p:cNvPr id="19" name="VMware logo">
            <a:extLst>
              <a:ext uri="{FF2B5EF4-FFF2-40B4-BE49-F238E27FC236}">
                <a16:creationId xmlns:a16="http://schemas.microsoft.com/office/drawing/2014/main" id="{9CD30A35-29B8-0A4F-BAE9-E8C68EB16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5185"/>
            <a:ext cx="1535550" cy="556262"/>
          </a:xfrm>
          <a:prstGeom prst="rect">
            <a:avLst/>
          </a:prstGeom>
        </p:spPr>
      </p:pic>
      <p:sp>
        <p:nvSpPr>
          <p:cNvPr id="20" name="Copyright" descr="Confidential copyright VMware, Inc. 2021">
            <a:extLst>
              <a:ext uri="{FF2B5EF4-FFF2-40B4-BE49-F238E27FC236}">
                <a16:creationId xmlns:a16="http://schemas.microsoft.com/office/drawing/2014/main" id="{8F5B4342-35F8-F34A-8418-00376BFB7815}"/>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
        <p:nvSpPr>
          <p:cNvPr id="21" name="page number">
            <a:extLst>
              <a:ext uri="{FF2B5EF4-FFF2-40B4-BE49-F238E27FC236}">
                <a16:creationId xmlns:a16="http://schemas.microsoft.com/office/drawing/2014/main" id="{6E6056EF-E5EE-F34F-B442-6AADA579FD3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6437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4.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Graphic 5">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11" name="VMware logo">
            <a:extLst>
              <a:ext uri="{FF2B5EF4-FFF2-40B4-BE49-F238E27FC236}">
                <a16:creationId xmlns:a16="http://schemas.microsoft.com/office/drawing/2014/main" id="{F9E263C4-2F2C-3E4F-95B0-EF2A3BBF07D4}"/>
              </a:ext>
            </a:extLst>
          </p:cNvPr>
          <p:cNvPicPr>
            <a:picLocks noChangeAspect="1"/>
          </p:cNvPicPr>
          <p:nvPr userDrawn="1"/>
        </p:nvPicPr>
        <p:blipFill>
          <a:blip r:embed="rId65">
            <a:extLst>
              <a:ext uri="{96DAC541-7B7A-43D3-8B79-37D633B846F1}">
                <asvg:svgBlip xmlns:asvg="http://schemas.microsoft.com/office/drawing/2016/SVG/main" r:embed="rId66"/>
              </a:ext>
            </a:extLst>
          </a:blip>
          <a:stretch>
            <a:fillRect/>
          </a:stretch>
        </p:blipFill>
        <p:spPr>
          <a:xfrm>
            <a:off x="419085" y="6215185"/>
            <a:ext cx="1535550" cy="556262"/>
          </a:xfrm>
          <a:prstGeom prst="rect">
            <a:avLst/>
          </a:prstGeom>
        </p:spPr>
      </p:pic>
      <p:sp>
        <p:nvSpPr>
          <p:cNvPr id="12" name="Copyright" descr="Confidential copyright VMware, Inc. 2021">
            <a:extLst>
              <a:ext uri="{FF2B5EF4-FFF2-40B4-BE49-F238E27FC236}">
                <a16:creationId xmlns:a16="http://schemas.microsoft.com/office/drawing/2014/main" id="{7BD9CF5B-3C87-7E43-8F65-196212B6A26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Confidential </a:t>
            </a:r>
            <a:r>
              <a:rPr lang="en-US" sz="700" dirty="0">
                <a:solidFill>
                  <a:schemeClr val="tx2"/>
                </a:solidFill>
                <a:latin typeface="+mj-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Arial" panose="020B0604020202020204" pitchFamily="34" charset="0"/>
              </a:rPr>
              <a:t>│</a:t>
            </a:r>
            <a:r>
              <a:rPr lang="en-US" sz="800" kern="1200" dirty="0">
                <a:solidFill>
                  <a:schemeClr val="tx2"/>
                </a:solidFill>
                <a:latin typeface="+mn-lt"/>
                <a:ea typeface="Verdana" panose="020B0604030504040204" pitchFamily="34" charset="0"/>
                <a:cs typeface="Verdana" panose="020B0604030504040204" pitchFamily="34" charset="0"/>
              </a:rPr>
              <a:t> </a:t>
            </a: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4024" r:id="rId8"/>
    <p:sldLayoutId id="2147483996" r:id="rId9"/>
    <p:sldLayoutId id="2147483997" r:id="rId10"/>
    <p:sldLayoutId id="2147484001" r:id="rId11"/>
    <p:sldLayoutId id="2147484003" r:id="rId12"/>
    <p:sldLayoutId id="2147484019" r:id="rId13"/>
    <p:sldLayoutId id="2147484020" r:id="rId14"/>
    <p:sldLayoutId id="2147484021" r:id="rId15"/>
    <p:sldLayoutId id="2147484022" r:id="rId16"/>
    <p:sldLayoutId id="2147484023" r:id="rId17"/>
    <p:sldLayoutId id="2147483949" r:id="rId18"/>
    <p:sldLayoutId id="2147484004" r:id="rId19"/>
    <p:sldLayoutId id="2147484005" r:id="rId20"/>
    <p:sldLayoutId id="2147484006" r:id="rId21"/>
    <p:sldLayoutId id="2147484007" r:id="rId22"/>
    <p:sldLayoutId id="2147484008" r:id="rId23"/>
    <p:sldLayoutId id="2147484009" r:id="rId24"/>
    <p:sldLayoutId id="2147484025" r:id="rId25"/>
    <p:sldLayoutId id="2147483956" r:id="rId26"/>
    <p:sldLayoutId id="2147483957" r:id="rId27"/>
    <p:sldLayoutId id="2147483958" r:id="rId28"/>
    <p:sldLayoutId id="2147483959" r:id="rId29"/>
    <p:sldLayoutId id="2147484026" r:id="rId30"/>
    <p:sldLayoutId id="2147483960" r:id="rId31"/>
    <p:sldLayoutId id="2147483963" r:id="rId32"/>
    <p:sldLayoutId id="2147483961" r:id="rId33"/>
    <p:sldLayoutId id="2147483962" r:id="rId34"/>
    <p:sldLayoutId id="2147483964" r:id="rId35"/>
    <p:sldLayoutId id="2147483965" r:id="rId36"/>
    <p:sldLayoutId id="2147483966" r:id="rId37"/>
    <p:sldLayoutId id="2147484010" r:id="rId38"/>
    <p:sldLayoutId id="2147484011" r:id="rId39"/>
    <p:sldLayoutId id="2147484012" r:id="rId40"/>
    <p:sldLayoutId id="2147484013" r:id="rId41"/>
    <p:sldLayoutId id="2147484014" r:id="rId42"/>
    <p:sldLayoutId id="2147484018" r:id="rId43"/>
    <p:sldLayoutId id="2147484015" r:id="rId44"/>
    <p:sldLayoutId id="2147484016" r:id="rId45"/>
    <p:sldLayoutId id="2147484017" r:id="rId46"/>
    <p:sldLayoutId id="2147483971" r:id="rId47"/>
    <p:sldLayoutId id="2147483973" r:id="rId48"/>
    <p:sldLayoutId id="2147483972" r:id="rId49"/>
    <p:sldLayoutId id="2147483974" r:id="rId50"/>
    <p:sldLayoutId id="2147483975" r:id="rId51"/>
    <p:sldLayoutId id="2147483976" r:id="rId52"/>
    <p:sldLayoutId id="2147483977" r:id="rId53"/>
    <p:sldLayoutId id="2147483978" r:id="rId54"/>
    <p:sldLayoutId id="2147483979" r:id="rId55"/>
    <p:sldLayoutId id="2147483980" r:id="rId56"/>
    <p:sldLayoutId id="2147483981" r:id="rId57"/>
    <p:sldLayoutId id="2147483982" r:id="rId58"/>
    <p:sldLayoutId id="2147483983" r:id="rId59"/>
    <p:sldLayoutId id="2147483984" r:id="rId60"/>
    <p:sldLayoutId id="2147483985"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hyperlink" Target="https://kubernetes.io/docs/reference/command-line-tools-reference/" TargetMode="External"/><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C4E55D-2DCE-1546-9C0B-DEA84C43C735}"/>
              </a:ext>
            </a:extLst>
          </p:cNvPr>
          <p:cNvSpPr>
            <a:spLocks noGrp="1"/>
          </p:cNvSpPr>
          <p:nvPr>
            <p:ph type="body" sz="quarter" idx="12"/>
          </p:nvPr>
        </p:nvSpPr>
        <p:spPr>
          <a:xfrm>
            <a:off x="608013" y="2057400"/>
            <a:ext cx="5943599" cy="2285999"/>
          </a:xfrm>
        </p:spPr>
        <p:txBody>
          <a:bodyPr anchor="ctr">
            <a:normAutofit/>
          </a:bodyPr>
          <a:lstStyle/>
          <a:p>
            <a:pPr>
              <a:lnSpc>
                <a:spcPct val="90000"/>
              </a:lnSpc>
              <a:spcAft>
                <a:spcPts val="600"/>
              </a:spcAft>
            </a:pPr>
            <a:r>
              <a:rPr lang="en-DK" sz="2300" dirty="0"/>
              <a:t>1. Connect</a:t>
            </a:r>
          </a:p>
          <a:p>
            <a:pPr>
              <a:lnSpc>
                <a:spcPct val="90000"/>
              </a:lnSpc>
              <a:spcAft>
                <a:spcPts val="600"/>
              </a:spcAft>
            </a:pPr>
            <a:r>
              <a:rPr lang="en-DK" sz="2000" dirty="0"/>
              <a:t>2. Git</a:t>
            </a:r>
          </a:p>
          <a:p>
            <a:pPr>
              <a:lnSpc>
                <a:spcPct val="90000"/>
              </a:lnSpc>
              <a:spcAft>
                <a:spcPts val="600"/>
              </a:spcAft>
            </a:pPr>
            <a:r>
              <a:rPr lang="en-DK" sz="2300" dirty="0"/>
              <a:t>3. Docker</a:t>
            </a:r>
          </a:p>
          <a:p>
            <a:pPr>
              <a:lnSpc>
                <a:spcPct val="90000"/>
              </a:lnSpc>
              <a:spcAft>
                <a:spcPts val="600"/>
              </a:spcAft>
            </a:pPr>
            <a:r>
              <a:rPr lang="en-DK" sz="2300" dirty="0">
                <a:solidFill>
                  <a:srgbClr val="FF0000"/>
                </a:solidFill>
              </a:rPr>
              <a:t>4. Kubernetes</a:t>
            </a:r>
          </a:p>
          <a:p>
            <a:pPr>
              <a:lnSpc>
                <a:spcPct val="90000"/>
              </a:lnSpc>
              <a:spcAft>
                <a:spcPts val="600"/>
              </a:spcAft>
            </a:pPr>
            <a:r>
              <a:rPr lang="en-DK" sz="2300" dirty="0"/>
              <a:t>5. CI/CD</a:t>
            </a:r>
          </a:p>
          <a:p>
            <a:pPr>
              <a:lnSpc>
                <a:spcPct val="90000"/>
              </a:lnSpc>
              <a:spcAft>
                <a:spcPts val="600"/>
              </a:spcAft>
            </a:pPr>
            <a:r>
              <a:rPr lang="en-DK" sz="2300" dirty="0"/>
              <a:t>6. Misc</a:t>
            </a:r>
          </a:p>
        </p:txBody>
      </p:sp>
    </p:spTree>
    <p:extLst>
      <p:ext uri="{BB962C8B-B14F-4D97-AF65-F5344CB8AC3E}">
        <p14:creationId xmlns:p14="http://schemas.microsoft.com/office/powerpoint/2010/main" val="415059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2103E42-F512-CF4A-AA43-4006C1FEF9A1}"/>
              </a:ext>
            </a:extLst>
          </p:cNvPr>
          <p:cNvSpPr>
            <a:spLocks noGrp="1"/>
          </p:cNvSpPr>
          <p:nvPr>
            <p:ph type="body" sz="quarter" idx="12"/>
          </p:nvPr>
        </p:nvSpPr>
        <p:spPr>
          <a:xfrm>
            <a:off x="608014" y="2514600"/>
            <a:ext cx="5485844" cy="1828799"/>
          </a:xfrm>
        </p:spPr>
        <p:txBody>
          <a:bodyPr anchor="ctr">
            <a:normAutofit/>
          </a:bodyPr>
          <a:lstStyle/>
          <a:p>
            <a:pPr>
              <a:lnSpc>
                <a:spcPct val="90000"/>
              </a:lnSpc>
              <a:spcAft>
                <a:spcPts val="600"/>
              </a:spcAft>
            </a:pPr>
            <a:r>
              <a:rPr lang="en-GB" sz="2000"/>
              <a:t>Kubernetes (also known as k8s or “kube”) is </a:t>
            </a:r>
            <a:r>
              <a:rPr lang="en-GB" sz="2000" b="1"/>
              <a:t>an open source container orchestration platform that automates many of the manual processes involved in deploying, managing, and scaling containerized applications</a:t>
            </a:r>
            <a:endParaRPr lang="en-DK" sz="2000"/>
          </a:p>
        </p:txBody>
      </p:sp>
      <p:pic>
        <p:nvPicPr>
          <p:cNvPr id="13" name="Picture 12" descr="A picture containing person&#10;&#10;Description automatically generated">
            <a:extLst>
              <a:ext uri="{FF2B5EF4-FFF2-40B4-BE49-F238E27FC236}">
                <a16:creationId xmlns:a16="http://schemas.microsoft.com/office/drawing/2014/main" id="{792D691E-8521-D540-BB0B-76DFC5676BB0}"/>
              </a:ext>
            </a:extLst>
          </p:cNvPr>
          <p:cNvPicPr>
            <a:picLocks noChangeAspect="1"/>
          </p:cNvPicPr>
          <p:nvPr/>
        </p:nvPicPr>
        <p:blipFill rotWithShape="1">
          <a:blip r:embed="rId2"/>
          <a:srcRect l="18891" r="29372"/>
          <a:stretch/>
        </p:blipFill>
        <p:spPr>
          <a:xfrm>
            <a:off x="6866548" y="0"/>
            <a:ext cx="5322277" cy="6858000"/>
          </a:xfrm>
          <a:prstGeom prst="rect">
            <a:avLst/>
          </a:prstGeom>
        </p:spPr>
      </p:pic>
    </p:spTree>
    <p:extLst>
      <p:ext uri="{BB962C8B-B14F-4D97-AF65-F5344CB8AC3E}">
        <p14:creationId xmlns:p14="http://schemas.microsoft.com/office/powerpoint/2010/main" val="244359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46F2CD2-0725-63E2-A097-412BF55E66A6}"/>
              </a:ext>
            </a:extLst>
          </p:cNvPr>
          <p:cNvSpPr>
            <a:spLocks noGrp="1"/>
          </p:cNvSpPr>
          <p:nvPr>
            <p:ph type="title"/>
          </p:nvPr>
        </p:nvSpPr>
        <p:spPr>
          <a:xfrm>
            <a:off x="579809" y="412751"/>
            <a:ext cx="11001004" cy="381000"/>
          </a:xfrm>
        </p:spPr>
        <p:txBody>
          <a:bodyPr/>
          <a:lstStyle/>
          <a:p>
            <a:r>
              <a:rPr lang="en-US" dirty="0"/>
              <a:t>Design</a:t>
            </a:r>
          </a:p>
        </p:txBody>
      </p:sp>
      <p:pic>
        <p:nvPicPr>
          <p:cNvPr id="7" name="Picture 6" descr="Graphical user interface, application&#10;&#10;Description automatically generated">
            <a:extLst>
              <a:ext uri="{FF2B5EF4-FFF2-40B4-BE49-F238E27FC236}">
                <a16:creationId xmlns:a16="http://schemas.microsoft.com/office/drawing/2014/main" id="{29168B44-AC7E-C04F-9374-633D551AAEDC}"/>
              </a:ext>
            </a:extLst>
          </p:cNvPr>
          <p:cNvPicPr>
            <a:picLocks noChangeAspect="1"/>
          </p:cNvPicPr>
          <p:nvPr/>
        </p:nvPicPr>
        <p:blipFill>
          <a:blip r:embed="rId2"/>
          <a:stretch>
            <a:fillRect/>
          </a:stretch>
        </p:blipFill>
        <p:spPr>
          <a:xfrm>
            <a:off x="622365" y="1600200"/>
            <a:ext cx="8200896" cy="4572000"/>
          </a:xfrm>
          <a:prstGeom prst="rect">
            <a:avLst/>
          </a:prstGeom>
          <a:noFill/>
        </p:spPr>
      </p:pic>
      <p:sp>
        <p:nvSpPr>
          <p:cNvPr id="16" name="Text Placeholder 4">
            <a:extLst>
              <a:ext uri="{FF2B5EF4-FFF2-40B4-BE49-F238E27FC236}">
                <a16:creationId xmlns:a16="http://schemas.microsoft.com/office/drawing/2014/main" id="{D138A2FD-5677-EF90-FB65-D49F378569CD}"/>
              </a:ext>
            </a:extLst>
          </p:cNvPr>
          <p:cNvSpPr>
            <a:spLocks noGrp="1"/>
          </p:cNvSpPr>
          <p:nvPr>
            <p:ph type="body" sz="quarter" idx="20"/>
          </p:nvPr>
        </p:nvSpPr>
        <p:spPr>
          <a:xfrm>
            <a:off x="9294813" y="1644788"/>
            <a:ext cx="2894012" cy="4527411"/>
          </a:xfrm>
        </p:spPr>
        <p:txBody>
          <a:bodyPr/>
          <a:lstStyle/>
          <a:p>
            <a:r>
              <a:rPr lang="en-US" dirty="0"/>
              <a:t>- Masters</a:t>
            </a:r>
          </a:p>
          <a:p>
            <a:r>
              <a:rPr lang="en-US" dirty="0"/>
              <a:t>- Nodes</a:t>
            </a:r>
          </a:p>
          <a:p>
            <a:r>
              <a:rPr lang="en-US" dirty="0"/>
              <a:t>- </a:t>
            </a:r>
            <a:r>
              <a:rPr lang="en-US" dirty="0" err="1"/>
              <a:t>Api</a:t>
            </a:r>
            <a:endParaRPr lang="en-US" dirty="0"/>
          </a:p>
          <a:p>
            <a:r>
              <a:rPr lang="en-US" dirty="0"/>
              <a:t>- </a:t>
            </a:r>
            <a:r>
              <a:rPr lang="en-US" dirty="0" err="1"/>
              <a:t>Yaml</a:t>
            </a:r>
            <a:endParaRPr lang="en-US" dirty="0"/>
          </a:p>
          <a:p>
            <a:r>
              <a:rPr lang="en-US" dirty="0"/>
              <a:t>- </a:t>
            </a:r>
            <a:r>
              <a:rPr lang="en-US" dirty="0" err="1"/>
              <a:t>Kubelet</a:t>
            </a:r>
            <a:endParaRPr lang="en-US" dirty="0"/>
          </a:p>
          <a:p>
            <a:r>
              <a:rPr lang="en-US" dirty="0"/>
              <a:t>- Proxy</a:t>
            </a:r>
          </a:p>
          <a:p>
            <a:endParaRPr lang="en-US" dirty="0"/>
          </a:p>
          <a:p>
            <a:r>
              <a:rPr lang="en-US" dirty="0">
                <a:hlinkClick r:id="rId3"/>
              </a:rPr>
              <a:t>Ref</a:t>
            </a:r>
            <a:endParaRPr lang="en-US" dirty="0"/>
          </a:p>
        </p:txBody>
      </p:sp>
    </p:spTree>
    <p:extLst>
      <p:ext uri="{BB962C8B-B14F-4D97-AF65-F5344CB8AC3E}">
        <p14:creationId xmlns:p14="http://schemas.microsoft.com/office/powerpoint/2010/main" val="295235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edit: NicoElNino via Adobe Stock">
            <a:extLst>
              <a:ext uri="{FF2B5EF4-FFF2-40B4-BE49-F238E27FC236}">
                <a16:creationId xmlns:a16="http://schemas.microsoft.com/office/drawing/2014/main" id="{5A1851F9-BA8F-694B-B067-9E66711BC819}"/>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1676104"/>
            <a:ext cx="5893593" cy="4420194"/>
          </a:xfrm>
          <a:prstGeom prst="rect">
            <a:avLst/>
          </a:prstGeom>
          <a:noFill/>
          <a:extLst>
            <a:ext uri="{909E8E84-426E-40DD-AFC4-6F175D3DCCD1}">
              <a14:hiddenFill xmlns:a14="http://schemas.microsoft.com/office/drawing/2010/main">
                <a:solidFill>
                  <a:srgbClr val="FFFFFF"/>
                </a:solidFill>
              </a14:hiddenFill>
            </a:ext>
          </a:extLst>
        </p:spPr>
      </p:pic>
      <p:sp>
        <p:nvSpPr>
          <p:cNvPr id="71" name="Content Placeholder 1">
            <a:extLst>
              <a:ext uri="{FF2B5EF4-FFF2-40B4-BE49-F238E27FC236}">
                <a16:creationId xmlns:a16="http://schemas.microsoft.com/office/drawing/2014/main" id="{3DC10378-D68D-44D8-A639-B21D669A1E19}"/>
              </a:ext>
            </a:extLst>
          </p:cNvPr>
          <p:cNvSpPr>
            <a:spLocks noGrp="1"/>
          </p:cNvSpPr>
          <p:nvPr>
            <p:ph sz="quarter" idx="16"/>
          </p:nvPr>
        </p:nvSpPr>
        <p:spPr>
          <a:xfrm>
            <a:off x="6323381" y="1600201"/>
            <a:ext cx="5865445" cy="4572000"/>
          </a:xfrm>
        </p:spPr>
        <p:txBody>
          <a:bodyPr>
            <a:normAutofit fontScale="92500" lnSpcReduction="10000"/>
          </a:bodyPr>
          <a:lstStyle/>
          <a:p>
            <a:r>
              <a:rPr lang="en-US" dirty="0"/>
              <a:t>There are 2 ways to communicate with Kubernetes</a:t>
            </a:r>
          </a:p>
          <a:p>
            <a:r>
              <a:rPr lang="en-US" dirty="0"/>
              <a:t>- API*</a:t>
            </a:r>
          </a:p>
          <a:p>
            <a:r>
              <a:rPr lang="en-US" dirty="0"/>
              <a:t>- </a:t>
            </a:r>
            <a:r>
              <a:rPr lang="en-US" dirty="0" err="1"/>
              <a:t>Kubectl</a:t>
            </a:r>
            <a:r>
              <a:rPr lang="en-US" dirty="0"/>
              <a:t> (</a:t>
            </a:r>
            <a:r>
              <a:rPr lang="en-US" dirty="0" err="1"/>
              <a:t>api</a:t>
            </a:r>
            <a:r>
              <a:rPr lang="en-US" dirty="0"/>
              <a:t> translator)</a:t>
            </a:r>
          </a:p>
          <a:p>
            <a:endParaRPr lang="en-US" dirty="0"/>
          </a:p>
          <a:p>
            <a:endParaRPr lang="en-US" dirty="0"/>
          </a:p>
          <a:p>
            <a:endParaRPr lang="en-US" dirty="0"/>
          </a:p>
          <a:p>
            <a:endParaRPr lang="en-US" dirty="0"/>
          </a:p>
          <a:p>
            <a:r>
              <a:rPr lang="en-GB" dirty="0"/>
              <a:t>*API is the </a:t>
            </a:r>
            <a:r>
              <a:rPr lang="en-GB" b="1" dirty="0"/>
              <a:t>acronym for Application Programming Interface</a:t>
            </a:r>
            <a:r>
              <a:rPr lang="en-GB" dirty="0"/>
              <a:t>, which is a software intermediary that allows two applications to talk to each other. Each time you use an app like Facebook, send an instant message, or check the weather on your phone, you're using an API.</a:t>
            </a:r>
            <a:endParaRPr lang="en-US" dirty="0"/>
          </a:p>
        </p:txBody>
      </p:sp>
      <p:sp>
        <p:nvSpPr>
          <p:cNvPr id="4" name="Title 3">
            <a:extLst>
              <a:ext uri="{FF2B5EF4-FFF2-40B4-BE49-F238E27FC236}">
                <a16:creationId xmlns:a16="http://schemas.microsoft.com/office/drawing/2014/main" id="{A8192E60-1288-E046-94C0-C721BEC5E487}"/>
              </a:ext>
            </a:extLst>
          </p:cNvPr>
          <p:cNvSpPr>
            <a:spLocks noGrp="1"/>
          </p:cNvSpPr>
          <p:nvPr>
            <p:ph type="title"/>
          </p:nvPr>
        </p:nvSpPr>
        <p:spPr>
          <a:xfrm>
            <a:off x="579809" y="412751"/>
            <a:ext cx="11001004" cy="381000"/>
          </a:xfrm>
        </p:spPr>
        <p:txBody>
          <a:bodyPr wrap="none" anchor="b">
            <a:normAutofit/>
          </a:bodyPr>
          <a:lstStyle/>
          <a:p>
            <a:r>
              <a:rPr lang="en-DK" sz="2600"/>
              <a:t>API first</a:t>
            </a:r>
          </a:p>
        </p:txBody>
      </p:sp>
      <p:sp>
        <p:nvSpPr>
          <p:cNvPr id="135" name="Subtitle 4">
            <a:extLst>
              <a:ext uri="{FF2B5EF4-FFF2-40B4-BE49-F238E27FC236}">
                <a16:creationId xmlns:a16="http://schemas.microsoft.com/office/drawing/2014/main" id="{06EECB18-8A95-4348-8D38-B052319C78CC}"/>
              </a:ext>
            </a:extLst>
          </p:cNvPr>
          <p:cNvSpPr>
            <a:spLocks noGrp="1"/>
          </p:cNvSpPr>
          <p:nvPr>
            <p:ph type="subTitle" idx="10"/>
          </p:nvPr>
        </p:nvSpPr>
        <p:spPr>
          <a:xfrm>
            <a:off x="592866" y="811830"/>
            <a:ext cx="10962687" cy="247743"/>
          </a:xfrm>
        </p:spPr>
        <p:txBody>
          <a:bodyPr/>
          <a:lstStyle/>
          <a:p>
            <a:endParaRPr lang="en-US"/>
          </a:p>
        </p:txBody>
      </p:sp>
    </p:spTree>
    <p:extLst>
      <p:ext uri="{BB962C8B-B14F-4D97-AF65-F5344CB8AC3E}">
        <p14:creationId xmlns:p14="http://schemas.microsoft.com/office/powerpoint/2010/main" val="221922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C4E55D-2DCE-1546-9C0B-DEA84C43C735}"/>
              </a:ext>
            </a:extLst>
          </p:cNvPr>
          <p:cNvSpPr>
            <a:spLocks noGrp="1"/>
          </p:cNvSpPr>
          <p:nvPr>
            <p:ph type="body" sz="quarter" idx="12"/>
          </p:nvPr>
        </p:nvSpPr>
        <p:spPr>
          <a:xfrm>
            <a:off x="608013" y="2057400"/>
            <a:ext cx="5943599" cy="2285999"/>
          </a:xfrm>
        </p:spPr>
        <p:txBody>
          <a:bodyPr anchor="ctr">
            <a:normAutofit/>
          </a:bodyPr>
          <a:lstStyle/>
          <a:p>
            <a:pPr>
              <a:lnSpc>
                <a:spcPct val="90000"/>
              </a:lnSpc>
              <a:spcAft>
                <a:spcPts val="600"/>
              </a:spcAft>
            </a:pPr>
            <a:r>
              <a:rPr lang="en-DK" sz="2300" dirty="0"/>
              <a:t>1. Connect</a:t>
            </a:r>
          </a:p>
          <a:p>
            <a:pPr>
              <a:lnSpc>
                <a:spcPct val="90000"/>
              </a:lnSpc>
              <a:spcAft>
                <a:spcPts val="600"/>
              </a:spcAft>
            </a:pPr>
            <a:r>
              <a:rPr lang="en-DK" sz="2000" dirty="0"/>
              <a:t>2. Git</a:t>
            </a:r>
          </a:p>
          <a:p>
            <a:pPr>
              <a:lnSpc>
                <a:spcPct val="90000"/>
              </a:lnSpc>
              <a:spcAft>
                <a:spcPts val="600"/>
              </a:spcAft>
            </a:pPr>
            <a:r>
              <a:rPr lang="en-DK" sz="2300" dirty="0"/>
              <a:t>3. Docker</a:t>
            </a:r>
          </a:p>
          <a:p>
            <a:pPr>
              <a:lnSpc>
                <a:spcPct val="90000"/>
              </a:lnSpc>
              <a:spcAft>
                <a:spcPts val="600"/>
              </a:spcAft>
            </a:pPr>
            <a:r>
              <a:rPr lang="en-DK" sz="2300" dirty="0">
                <a:solidFill>
                  <a:srgbClr val="FF0000"/>
                </a:solidFill>
              </a:rPr>
              <a:t>4. Kubernetes</a:t>
            </a:r>
          </a:p>
          <a:p>
            <a:pPr>
              <a:lnSpc>
                <a:spcPct val="90000"/>
              </a:lnSpc>
              <a:spcAft>
                <a:spcPts val="600"/>
              </a:spcAft>
            </a:pPr>
            <a:r>
              <a:rPr lang="en-DK" sz="2300" dirty="0"/>
              <a:t>5. CI/CD</a:t>
            </a:r>
          </a:p>
          <a:p>
            <a:pPr>
              <a:lnSpc>
                <a:spcPct val="90000"/>
              </a:lnSpc>
              <a:spcAft>
                <a:spcPts val="600"/>
              </a:spcAft>
            </a:pPr>
            <a:r>
              <a:rPr lang="en-DK" sz="2300" dirty="0"/>
              <a:t>6. Misc</a:t>
            </a:r>
          </a:p>
        </p:txBody>
      </p:sp>
    </p:spTree>
    <p:extLst>
      <p:ext uri="{BB962C8B-B14F-4D97-AF65-F5344CB8AC3E}">
        <p14:creationId xmlns:p14="http://schemas.microsoft.com/office/powerpoint/2010/main" val="210043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Mware_dark_16x9">
  <a:themeElements>
    <a:clrScheme name="Custom 1">
      <a:dk1>
        <a:srgbClr val="F2F2F2"/>
      </a:dk1>
      <a:lt1>
        <a:srgbClr val="002142"/>
      </a:lt1>
      <a:dk2>
        <a:srgbClr val="FFFFFF"/>
      </a:dk2>
      <a:lt2>
        <a:srgbClr val="717074"/>
      </a:lt2>
      <a:accent1>
        <a:srgbClr val="0091DA"/>
      </a:accent1>
      <a:accent2>
        <a:srgbClr val="1D428A"/>
      </a:accent2>
      <a:accent3>
        <a:srgbClr val="00C1D5"/>
      </a:accent3>
      <a:accent4>
        <a:srgbClr val="78BE20"/>
      </a:accent4>
      <a:accent5>
        <a:srgbClr val="7F35B2"/>
      </a:accent5>
      <a:accent6>
        <a:srgbClr val="459B36"/>
      </a:accent6>
      <a:hlink>
        <a:srgbClr val="0BBFD3"/>
      </a:hlink>
      <a:folHlink>
        <a:srgbClr val="0091DA"/>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EC7700"/>
    </a:custClr>
    <a:custClr name="Red">
      <a:srgbClr val="9F2842"/>
    </a:custClr>
    <a:custClr name="Darkest Blue">
      <a:srgbClr val="05142E"/>
    </a:custClr>
  </a:custClrLst>
  <a:extLst>
    <a:ext uri="{05A4C25C-085E-4340-85A3-A5531E510DB2}">
      <thm15:themeFamily xmlns:thm15="http://schemas.microsoft.com/office/thememl/2012/main" name="vmw-ppt-dark-2021-q2-full" id="{D1BD6C2B-1377-1F4B-8A1A-A6F28121740C}" vid="{8510C9D6-66E8-2D4D-88B6-173EBD37C43D}"/>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VMware_dark_16x9</Template>
  <TotalTime>125</TotalTime>
  <Words>159</Words>
  <Application>Microsoft Macintosh PowerPoint</Application>
  <PresentationFormat>Custom</PresentationFormat>
  <Paragraphs>31</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Camphor Std</vt:lpstr>
      <vt:lpstr>Metropolis</vt:lpstr>
      <vt:lpstr>Metropolis Light</vt:lpstr>
      <vt:lpstr>Metropolis Medium</vt:lpstr>
      <vt:lpstr>Open Sans</vt:lpstr>
      <vt:lpstr>System Font Regular</vt:lpstr>
      <vt:lpstr>VMware_dark_16x9</vt:lpstr>
      <vt:lpstr>PowerPoint Presentation</vt:lpstr>
      <vt:lpstr>PowerPoint Presentation</vt:lpstr>
      <vt:lpstr>Design</vt:lpstr>
      <vt:lpstr>API first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Robert Jensen</dc:creator>
  <cp:lastModifiedBy>Robert Jensen</cp:lastModifiedBy>
  <cp:revision>19</cp:revision>
  <dcterms:created xsi:type="dcterms:W3CDTF">2022-02-24T08:32:59Z</dcterms:created>
  <dcterms:modified xsi:type="dcterms:W3CDTF">2022-03-30T10:26:58Z</dcterms:modified>
</cp:coreProperties>
</file>